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lvl1pPr algn="ctr" defTabSz="584200">
      <a:defRPr sz="3200">
        <a:solidFill>
          <a:srgbClr val="546056"/>
        </a:solidFill>
        <a:latin typeface="Palatino"/>
        <a:ea typeface="Palatino"/>
        <a:cs typeface="Palatino"/>
        <a:sym typeface="Palatino"/>
      </a:defRPr>
    </a:lvl1pPr>
    <a:lvl2pPr algn="ctr" defTabSz="584200">
      <a:defRPr sz="3200">
        <a:solidFill>
          <a:srgbClr val="546056"/>
        </a:solidFill>
        <a:latin typeface="Palatino"/>
        <a:ea typeface="Palatino"/>
        <a:cs typeface="Palatino"/>
        <a:sym typeface="Palatino"/>
      </a:defRPr>
    </a:lvl2pPr>
    <a:lvl3pPr algn="ctr" defTabSz="584200">
      <a:defRPr sz="3200">
        <a:solidFill>
          <a:srgbClr val="546056"/>
        </a:solidFill>
        <a:latin typeface="Palatino"/>
        <a:ea typeface="Palatino"/>
        <a:cs typeface="Palatino"/>
        <a:sym typeface="Palatino"/>
      </a:defRPr>
    </a:lvl3pPr>
    <a:lvl4pPr algn="ctr" defTabSz="584200">
      <a:defRPr sz="3200">
        <a:solidFill>
          <a:srgbClr val="546056"/>
        </a:solidFill>
        <a:latin typeface="Palatino"/>
        <a:ea typeface="Palatino"/>
        <a:cs typeface="Palatino"/>
        <a:sym typeface="Palatino"/>
      </a:defRPr>
    </a:lvl4pPr>
    <a:lvl5pPr algn="ctr" defTabSz="584200">
      <a:defRPr sz="3200">
        <a:solidFill>
          <a:srgbClr val="546056"/>
        </a:solidFill>
        <a:latin typeface="Palatino"/>
        <a:ea typeface="Palatino"/>
        <a:cs typeface="Palatino"/>
        <a:sym typeface="Palatino"/>
      </a:defRPr>
    </a:lvl5pPr>
    <a:lvl6pPr algn="ctr" defTabSz="584200">
      <a:defRPr sz="3200">
        <a:solidFill>
          <a:srgbClr val="546056"/>
        </a:solidFill>
        <a:latin typeface="Palatino"/>
        <a:ea typeface="Palatino"/>
        <a:cs typeface="Palatino"/>
        <a:sym typeface="Palatino"/>
      </a:defRPr>
    </a:lvl6pPr>
    <a:lvl7pPr algn="ctr" defTabSz="584200">
      <a:defRPr sz="3200">
        <a:solidFill>
          <a:srgbClr val="546056"/>
        </a:solidFill>
        <a:latin typeface="Palatino"/>
        <a:ea typeface="Palatino"/>
        <a:cs typeface="Palatino"/>
        <a:sym typeface="Palatino"/>
      </a:defRPr>
    </a:lvl7pPr>
    <a:lvl8pPr algn="ctr" defTabSz="584200">
      <a:defRPr sz="3200">
        <a:solidFill>
          <a:srgbClr val="546056"/>
        </a:solidFill>
        <a:latin typeface="Palatino"/>
        <a:ea typeface="Palatino"/>
        <a:cs typeface="Palatino"/>
        <a:sym typeface="Palatino"/>
      </a:defRPr>
    </a:lvl8pPr>
    <a:lvl9pPr algn="ctr" defTabSz="584200">
      <a:defRPr sz="3200">
        <a:solidFill>
          <a:srgbClr val="546056"/>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Palatino"/>
          <a:ea typeface="Palatino"/>
          <a:cs typeface="Palatino"/>
        </a:font>
        <a:srgbClr val="546056"/>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D2DBEB"/>
          </a:solidFill>
        </a:fill>
      </a:tcStyle>
    </a:wholeTbl>
    <a:band2H>
      <a:tcTxStyle b="def" i="def"/>
      <a:tcStyle>
        <a:tcBdr/>
        <a:fill>
          <a:solidFill>
            <a:srgbClr val="EAEEF5"/>
          </a:solidFill>
        </a:fill>
      </a:tcStyle>
    </a:band2H>
    <a:firstCol>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648FC7"/>
          </a:solidFill>
        </a:fill>
      </a:tcStyle>
    </a:firstCol>
    <a:la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381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648FC7"/>
          </a:solidFill>
        </a:fill>
      </a:tcStyle>
    </a:lastRow>
    <a:fir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381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648FC7"/>
          </a:solidFill>
        </a:fill>
      </a:tcStyle>
    </a:firstRow>
  </a:tblStyle>
  <a:tblStyle styleId="{C7B018BB-80A7-4F77-B60F-C8B233D01FF8}" styleName="">
    <a:tblBg/>
    <a:wholeTbl>
      <a:tcTxStyle b="on" i="on">
        <a:font>
          <a:latin typeface="Palatino"/>
          <a:ea typeface="Palatino"/>
          <a:cs typeface="Palatino"/>
        </a:font>
        <a:srgbClr val="546056"/>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F3E7D0"/>
          </a:solidFill>
        </a:fill>
      </a:tcStyle>
    </a:wholeTbl>
    <a:band2H>
      <a:tcTxStyle b="def" i="def"/>
      <a:tcStyle>
        <a:tcBdr/>
        <a:fill>
          <a:solidFill>
            <a:srgbClr val="F9F3E9"/>
          </a:solidFill>
        </a:fill>
      </a:tcStyle>
    </a:band2H>
    <a:firstCol>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E0BC59"/>
          </a:solidFill>
        </a:fill>
      </a:tcStyle>
    </a:firstCol>
    <a:la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381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E0BC59"/>
          </a:solidFill>
        </a:fill>
      </a:tcStyle>
    </a:lastRow>
    <a:fir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381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E0BC59"/>
          </a:solidFill>
        </a:fill>
      </a:tcStyle>
    </a:firstRow>
  </a:tblStyle>
  <a:tblStyle styleId="{EEE7283C-3CF3-47DC-8721-378D4A62B228}" styleName="">
    <a:tblBg/>
    <a:wholeTbl>
      <a:tcTxStyle b="on" i="on">
        <a:font>
          <a:latin typeface="Palatino"/>
          <a:ea typeface="Palatino"/>
          <a:cs typeface="Palatino"/>
        </a:font>
        <a:srgbClr val="546056"/>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DBD6E3"/>
          </a:solidFill>
        </a:fill>
      </a:tcStyle>
    </a:wholeTbl>
    <a:band2H>
      <a:tcTxStyle b="def" i="def"/>
      <a:tcStyle>
        <a:tcBdr/>
        <a:fill>
          <a:solidFill>
            <a:srgbClr val="EEECF2"/>
          </a:solidFill>
        </a:fill>
      </a:tcStyle>
    </a:band2H>
    <a:firstCol>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927AB0"/>
          </a:solidFill>
        </a:fill>
      </a:tcStyle>
    </a:firstCol>
    <a:la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381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927AB0"/>
          </a:solidFill>
        </a:fill>
      </a:tcStyle>
    </a:lastRow>
    <a:fir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381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927AB0"/>
          </a:solidFill>
        </a:fill>
      </a:tcStyle>
    </a:firstRow>
  </a:tblStyle>
  <a:tblStyle styleId="{CF821DB8-F4EB-4A41-A1BA-3FCAFE7338EE}" styleName="">
    <a:tblBg/>
    <a:wholeTbl>
      <a:tcTxStyle b="on" i="on">
        <a:font>
          <a:latin typeface="Palatino"/>
          <a:ea typeface="Palatino"/>
          <a:cs typeface="Palatino"/>
        </a:font>
        <a:srgbClr val="54605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600C52"/>
          </a:solidFill>
        </a:fill>
      </a:tcStyle>
    </a:band2H>
    <a:firstCol>
      <a:tcTxStyle b="on" i="on">
        <a:font>
          <a:latin typeface="Palatino"/>
          <a:ea typeface="Palatino"/>
          <a:cs typeface="Palatino"/>
        </a:font>
        <a:srgbClr val="600C5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48FC7"/>
          </a:solidFill>
        </a:fill>
      </a:tcStyle>
    </a:firstCol>
    <a:lastRow>
      <a:tcTxStyle b="on" i="on">
        <a:font>
          <a:latin typeface="Palatino"/>
          <a:ea typeface="Palatino"/>
          <a:cs typeface="Palatino"/>
        </a:font>
        <a:srgbClr val="546056"/>
      </a:tcTxStyle>
      <a:tcStyle>
        <a:tcBdr>
          <a:left>
            <a:ln w="12700" cap="flat">
              <a:noFill/>
              <a:miter lim="400000"/>
            </a:ln>
          </a:left>
          <a:right>
            <a:ln w="12700" cap="flat">
              <a:noFill/>
              <a:miter lim="400000"/>
            </a:ln>
          </a:right>
          <a:top>
            <a:ln w="50800" cap="flat">
              <a:solidFill>
                <a:srgbClr val="546056"/>
              </a:solidFill>
              <a:prstDash val="solid"/>
              <a:bevel/>
            </a:ln>
          </a:top>
          <a:bottom>
            <a:ln w="25400" cap="flat">
              <a:solidFill>
                <a:srgbClr val="546056"/>
              </a:solidFill>
              <a:prstDash val="solid"/>
              <a:bevel/>
            </a:ln>
          </a:bottom>
          <a:insideH>
            <a:ln w="12700" cap="flat">
              <a:noFill/>
              <a:miter lim="400000"/>
            </a:ln>
          </a:insideH>
          <a:insideV>
            <a:ln w="12700" cap="flat">
              <a:noFill/>
              <a:miter lim="400000"/>
            </a:ln>
          </a:insideV>
        </a:tcBdr>
        <a:fill>
          <a:solidFill>
            <a:srgbClr val="600C52"/>
          </a:solidFill>
        </a:fill>
      </a:tcStyle>
    </a:lastRow>
    <a:firstRow>
      <a:tcTxStyle b="on" i="on">
        <a:font>
          <a:latin typeface="Palatino"/>
          <a:ea typeface="Palatino"/>
          <a:cs typeface="Palatino"/>
        </a:font>
        <a:srgbClr val="600C52"/>
      </a:tcTxStyle>
      <a:tcStyle>
        <a:tcBdr>
          <a:left>
            <a:ln w="12700" cap="flat">
              <a:noFill/>
              <a:miter lim="400000"/>
            </a:ln>
          </a:left>
          <a:right>
            <a:ln w="12700" cap="flat">
              <a:noFill/>
              <a:miter lim="400000"/>
            </a:ln>
          </a:right>
          <a:top>
            <a:ln w="25400" cap="flat">
              <a:solidFill>
                <a:srgbClr val="546056"/>
              </a:solidFill>
              <a:prstDash val="solid"/>
              <a:bevel/>
            </a:ln>
          </a:top>
          <a:bottom>
            <a:ln w="25400" cap="flat">
              <a:solidFill>
                <a:srgbClr val="546056"/>
              </a:solidFill>
              <a:prstDash val="solid"/>
              <a:bevel/>
            </a:ln>
          </a:bottom>
          <a:insideH>
            <a:ln w="12700" cap="flat">
              <a:noFill/>
              <a:miter lim="400000"/>
            </a:ln>
          </a:insideH>
          <a:insideV>
            <a:ln w="12700" cap="flat">
              <a:noFill/>
              <a:miter lim="400000"/>
            </a:ln>
          </a:insideV>
        </a:tcBdr>
        <a:fill>
          <a:solidFill>
            <a:srgbClr val="648FC7"/>
          </a:solidFill>
        </a:fill>
      </a:tcStyle>
    </a:firstRow>
  </a:tblStyle>
  <a:tblStyle styleId="{33BA23B1-9221-436E-865A-0063620EA4FD}" styleName="">
    <a:tblBg/>
    <a:wholeTbl>
      <a:tcTxStyle b="on" i="on">
        <a:font>
          <a:latin typeface="Palatino"/>
          <a:ea typeface="Palatino"/>
          <a:cs typeface="Palatino"/>
        </a:font>
        <a:srgbClr val="546056"/>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CFD1D0"/>
          </a:solidFill>
        </a:fill>
      </a:tcStyle>
    </a:wholeTbl>
    <a:band2H>
      <a:tcTxStyle b="def" i="def"/>
      <a:tcStyle>
        <a:tcBdr/>
        <a:fill>
          <a:solidFill>
            <a:srgbClr val="E9E9E9"/>
          </a:solidFill>
        </a:fill>
      </a:tcStyle>
    </a:band2H>
    <a:firstCol>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546056"/>
          </a:solidFill>
        </a:fill>
      </a:tcStyle>
    </a:firstCol>
    <a:la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38100" cap="flat">
              <a:solidFill>
                <a:srgbClr val="600C52"/>
              </a:solidFill>
              <a:prstDash val="solid"/>
              <a:bevel/>
            </a:ln>
          </a:top>
          <a:bottom>
            <a:ln w="127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546056"/>
          </a:solidFill>
        </a:fill>
      </a:tcStyle>
    </a:lastRow>
    <a:firstRow>
      <a:tcTxStyle b="on" i="on">
        <a:font>
          <a:latin typeface="Palatino"/>
          <a:ea typeface="Palatino"/>
          <a:cs typeface="Palatino"/>
        </a:font>
        <a:srgbClr val="600C52"/>
      </a:tcTxStyle>
      <a:tcStyle>
        <a:tcBdr>
          <a:left>
            <a:ln w="12700" cap="flat">
              <a:solidFill>
                <a:srgbClr val="600C52"/>
              </a:solidFill>
              <a:prstDash val="solid"/>
              <a:bevel/>
            </a:ln>
          </a:left>
          <a:right>
            <a:ln w="12700" cap="flat">
              <a:solidFill>
                <a:srgbClr val="600C52"/>
              </a:solidFill>
              <a:prstDash val="solid"/>
              <a:bevel/>
            </a:ln>
          </a:right>
          <a:top>
            <a:ln w="12700" cap="flat">
              <a:solidFill>
                <a:srgbClr val="600C52"/>
              </a:solidFill>
              <a:prstDash val="solid"/>
              <a:bevel/>
            </a:ln>
          </a:top>
          <a:bottom>
            <a:ln w="38100" cap="flat">
              <a:solidFill>
                <a:srgbClr val="600C52"/>
              </a:solidFill>
              <a:prstDash val="solid"/>
              <a:bevel/>
            </a:ln>
          </a:bottom>
          <a:insideH>
            <a:ln w="12700" cap="flat">
              <a:solidFill>
                <a:srgbClr val="600C52"/>
              </a:solidFill>
              <a:prstDash val="solid"/>
              <a:bevel/>
            </a:ln>
          </a:insideH>
          <a:insideV>
            <a:ln w="12700" cap="flat">
              <a:solidFill>
                <a:srgbClr val="600C52"/>
              </a:solidFill>
              <a:prstDash val="solid"/>
              <a:bevel/>
            </a:ln>
          </a:insideV>
        </a:tcBdr>
        <a:fill>
          <a:solidFill>
            <a:srgbClr val="546056"/>
          </a:solidFill>
        </a:fill>
      </a:tcStyle>
    </a:firstRow>
  </a:tblStyle>
  <a:tblStyle styleId="{2708684C-4D16-4618-839F-0558EEFCDFE6}" styleName="">
    <a:tblBg/>
    <a:wholeTbl>
      <a:tcTxStyle b="on" i="on">
        <a:font>
          <a:latin typeface="Palatino"/>
          <a:ea typeface="Palatino"/>
          <a:cs typeface="Palatino"/>
        </a:font>
        <a:srgbClr val="546056"/>
      </a:tcTxStyle>
      <a:tcStyle>
        <a:tcBdr>
          <a:left>
            <a:ln w="12700" cap="flat">
              <a:solidFill>
                <a:srgbClr val="546056"/>
              </a:solidFill>
              <a:prstDash val="solid"/>
              <a:bevel/>
            </a:ln>
          </a:left>
          <a:right>
            <a:ln w="12700" cap="flat">
              <a:solidFill>
                <a:srgbClr val="546056"/>
              </a:solidFill>
              <a:prstDash val="solid"/>
              <a:bevel/>
            </a:ln>
          </a:right>
          <a:top>
            <a:ln w="12700" cap="flat">
              <a:solidFill>
                <a:srgbClr val="546056"/>
              </a:solidFill>
              <a:prstDash val="solid"/>
              <a:bevel/>
            </a:ln>
          </a:top>
          <a:bottom>
            <a:ln w="12700" cap="flat">
              <a:solidFill>
                <a:srgbClr val="546056"/>
              </a:solidFill>
              <a:prstDash val="solid"/>
              <a:bevel/>
            </a:ln>
          </a:bottom>
          <a:insideH>
            <a:ln w="12700" cap="flat">
              <a:solidFill>
                <a:srgbClr val="546056"/>
              </a:solidFill>
              <a:prstDash val="solid"/>
              <a:bevel/>
            </a:ln>
          </a:insideH>
          <a:insideV>
            <a:ln w="12700" cap="flat">
              <a:solidFill>
                <a:srgbClr val="546056"/>
              </a:solidFill>
              <a:prstDash val="solid"/>
              <a:bevel/>
            </a:ln>
          </a:insideV>
        </a:tcBdr>
        <a:fill>
          <a:solidFill>
            <a:srgbClr val="546056">
              <a:alpha val="20000"/>
            </a:srgbClr>
          </a:solidFill>
        </a:fill>
      </a:tcStyle>
    </a:wholeTbl>
    <a:band2H>
      <a:tcTxStyle b="def" i="def"/>
      <a:tcStyle>
        <a:tcBdr/>
        <a:fill>
          <a:solidFill>
            <a:srgbClr val="FFFFFF"/>
          </a:solidFill>
        </a:fill>
      </a:tcStyle>
    </a:band2H>
    <a:firstCol>
      <a:tcTxStyle b="on" i="on">
        <a:font>
          <a:latin typeface="Palatino"/>
          <a:ea typeface="Palatino"/>
          <a:cs typeface="Palatino"/>
        </a:font>
        <a:srgbClr val="546056"/>
      </a:tcTxStyle>
      <a:tcStyle>
        <a:tcBdr>
          <a:left>
            <a:ln w="12700" cap="flat">
              <a:solidFill>
                <a:srgbClr val="546056"/>
              </a:solidFill>
              <a:prstDash val="solid"/>
              <a:bevel/>
            </a:ln>
          </a:left>
          <a:right>
            <a:ln w="12700" cap="flat">
              <a:solidFill>
                <a:srgbClr val="546056"/>
              </a:solidFill>
              <a:prstDash val="solid"/>
              <a:bevel/>
            </a:ln>
          </a:right>
          <a:top>
            <a:ln w="12700" cap="flat">
              <a:solidFill>
                <a:srgbClr val="546056"/>
              </a:solidFill>
              <a:prstDash val="solid"/>
              <a:bevel/>
            </a:ln>
          </a:top>
          <a:bottom>
            <a:ln w="12700" cap="flat">
              <a:solidFill>
                <a:srgbClr val="546056"/>
              </a:solidFill>
              <a:prstDash val="solid"/>
              <a:bevel/>
            </a:ln>
          </a:bottom>
          <a:insideH>
            <a:ln w="12700" cap="flat">
              <a:solidFill>
                <a:srgbClr val="546056"/>
              </a:solidFill>
              <a:prstDash val="solid"/>
              <a:bevel/>
            </a:ln>
          </a:insideH>
          <a:insideV>
            <a:ln w="12700" cap="flat">
              <a:solidFill>
                <a:srgbClr val="546056"/>
              </a:solidFill>
              <a:prstDash val="solid"/>
              <a:bevel/>
            </a:ln>
          </a:insideV>
        </a:tcBdr>
        <a:fill>
          <a:solidFill>
            <a:srgbClr val="546056">
              <a:alpha val="20000"/>
            </a:srgbClr>
          </a:solidFill>
        </a:fill>
      </a:tcStyle>
    </a:firstCol>
    <a:lastRow>
      <a:tcTxStyle b="on" i="on">
        <a:font>
          <a:latin typeface="Palatino"/>
          <a:ea typeface="Palatino"/>
          <a:cs typeface="Palatino"/>
        </a:font>
        <a:srgbClr val="546056"/>
      </a:tcTxStyle>
      <a:tcStyle>
        <a:tcBdr>
          <a:left>
            <a:ln w="12700" cap="flat">
              <a:solidFill>
                <a:srgbClr val="546056"/>
              </a:solidFill>
              <a:prstDash val="solid"/>
              <a:bevel/>
            </a:ln>
          </a:left>
          <a:right>
            <a:ln w="12700" cap="flat">
              <a:solidFill>
                <a:srgbClr val="546056"/>
              </a:solidFill>
              <a:prstDash val="solid"/>
              <a:bevel/>
            </a:ln>
          </a:right>
          <a:top>
            <a:ln w="50800" cap="flat">
              <a:solidFill>
                <a:srgbClr val="546056"/>
              </a:solidFill>
              <a:prstDash val="solid"/>
              <a:bevel/>
            </a:ln>
          </a:top>
          <a:bottom>
            <a:ln w="12700" cap="flat">
              <a:solidFill>
                <a:srgbClr val="546056"/>
              </a:solidFill>
              <a:prstDash val="solid"/>
              <a:bevel/>
            </a:ln>
          </a:bottom>
          <a:insideH>
            <a:ln w="12700" cap="flat">
              <a:solidFill>
                <a:srgbClr val="546056"/>
              </a:solidFill>
              <a:prstDash val="solid"/>
              <a:bevel/>
            </a:ln>
          </a:insideH>
          <a:insideV>
            <a:ln w="12700" cap="flat">
              <a:solidFill>
                <a:srgbClr val="546056"/>
              </a:solidFill>
              <a:prstDash val="solid"/>
              <a:bevel/>
            </a:ln>
          </a:insideV>
        </a:tcBdr>
        <a:fill>
          <a:noFill/>
        </a:fill>
      </a:tcStyle>
    </a:lastRow>
    <a:firstRow>
      <a:tcTxStyle b="on" i="on">
        <a:font>
          <a:latin typeface="Palatino"/>
          <a:ea typeface="Palatino"/>
          <a:cs typeface="Palatino"/>
        </a:font>
        <a:srgbClr val="546056"/>
      </a:tcTxStyle>
      <a:tcStyle>
        <a:tcBdr>
          <a:left>
            <a:ln w="12700" cap="flat">
              <a:solidFill>
                <a:srgbClr val="546056"/>
              </a:solidFill>
              <a:prstDash val="solid"/>
              <a:bevel/>
            </a:ln>
          </a:left>
          <a:right>
            <a:ln w="12700" cap="flat">
              <a:solidFill>
                <a:srgbClr val="546056"/>
              </a:solidFill>
              <a:prstDash val="solid"/>
              <a:bevel/>
            </a:ln>
          </a:right>
          <a:top>
            <a:ln w="12700" cap="flat">
              <a:solidFill>
                <a:srgbClr val="546056"/>
              </a:solidFill>
              <a:prstDash val="solid"/>
              <a:bevel/>
            </a:ln>
          </a:top>
          <a:bottom>
            <a:ln w="25400" cap="flat">
              <a:solidFill>
                <a:srgbClr val="546056"/>
              </a:solidFill>
              <a:prstDash val="solid"/>
              <a:bevel/>
            </a:ln>
          </a:bottom>
          <a:insideH>
            <a:ln w="12700" cap="flat">
              <a:solidFill>
                <a:srgbClr val="546056"/>
              </a:solidFill>
              <a:prstDash val="solid"/>
              <a:bevel/>
            </a:ln>
          </a:insideH>
          <a:insideV>
            <a:ln w="12700" cap="flat">
              <a:solidFill>
                <a:srgbClr val="546056"/>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lvl="0"/>
          </a:p>
        </p:txBody>
      </p:sp>
      <p:sp>
        <p:nvSpPr>
          <p:cNvPr id="33" name="Shape 3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647700" y="0"/>
            <a:ext cx="11709400" cy="50038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6" name="Shape 6"/>
          <p:cNvSpPr/>
          <p:nvPr>
            <p:ph type="body" idx="1"/>
          </p:nvPr>
        </p:nvSpPr>
        <p:spPr>
          <a:xfrm>
            <a:off x="647700" y="5207000"/>
            <a:ext cx="11709400" cy="38354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9" name="Shape 9"/>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2" name="Shape 12"/>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647700" y="3390900"/>
            <a:ext cx="11709400" cy="2959100"/>
          </a:xfrm>
          <a:prstGeom prst="rect">
            <a:avLst/>
          </a:prstGeom>
        </p:spPr>
        <p:txBody>
          <a:bodyPr/>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 name="Shape 16"/>
          <p:cNvSpPr/>
          <p:nvPr>
            <p:ph type="title"/>
          </p:nvPr>
        </p:nvSpPr>
        <p:spPr>
          <a:xfrm>
            <a:off x="647700" y="0"/>
            <a:ext cx="5600700" cy="51816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7" name="Shape 17"/>
          <p:cNvSpPr/>
          <p:nvPr>
            <p:ph type="body" idx="1"/>
          </p:nvPr>
        </p:nvSpPr>
        <p:spPr>
          <a:xfrm>
            <a:off x="647700" y="5435600"/>
            <a:ext cx="5600700" cy="4318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9" name="Shape 19"/>
          <p:cNvSpPr/>
          <p:nvPr>
            <p:ph type="title"/>
          </p:nvPr>
        </p:nvSpPr>
        <p:spPr>
          <a:xfrm>
            <a:off x="647700" y="0"/>
            <a:ext cx="11709400" cy="2336800"/>
          </a:xfrm>
          <a:prstGeom prst="rect">
            <a:avLst/>
          </a:prstGeom>
        </p:spPr>
        <p:txBody>
          <a:bodyPr/>
          <a:lstStyle/>
          <a:p>
            <a:pPr lvl="0">
              <a:defRPr sz="1800">
                <a:solidFill>
                  <a:srgbClr val="000000"/>
                </a:solidFill>
              </a:defRPr>
            </a:pPr>
            <a:r>
              <a:rPr sz="7000">
                <a:solidFill>
                  <a:srgbClr val="FFFFFF">
                    <a:alpha val="95000"/>
                  </a:srgbClr>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2" name="Shape 22"/>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5" name="Shape 25"/>
          <p:cNvSpPr/>
          <p:nvPr>
            <p:ph type="body" idx="1"/>
          </p:nvPr>
        </p:nvSpPr>
        <p:spPr>
          <a:xfrm>
            <a:off x="647700" y="2269066"/>
            <a:ext cx="5600700" cy="7196668"/>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pPr lvl="0">
              <a:defRPr sz="1800">
                <a:solidFill>
                  <a:srgbClr val="000000"/>
                </a:solidFill>
              </a:defRPr>
            </a:pPr>
            <a:r>
              <a:rPr sz="3200">
                <a:solidFill>
                  <a:srgbClr val="546056"/>
                </a:solidFill>
              </a:rPr>
              <a:t>Body Level One</a:t>
            </a:r>
            <a:endParaRPr sz="3200">
              <a:solidFill>
                <a:srgbClr val="546056"/>
              </a:solidFill>
            </a:endParaRPr>
          </a:p>
          <a:p>
            <a:pPr lvl="1">
              <a:defRPr sz="1800">
                <a:solidFill>
                  <a:srgbClr val="000000"/>
                </a:solidFill>
              </a:defRPr>
            </a:pPr>
            <a:r>
              <a:rPr sz="3200">
                <a:solidFill>
                  <a:srgbClr val="546056"/>
                </a:solidFill>
              </a:rPr>
              <a:t>Body Level Two</a:t>
            </a:r>
            <a:endParaRPr sz="3200">
              <a:solidFill>
                <a:srgbClr val="546056"/>
              </a:solidFill>
            </a:endParaRPr>
          </a:p>
          <a:p>
            <a:pPr lvl="2">
              <a:defRPr sz="1800">
                <a:solidFill>
                  <a:srgbClr val="000000"/>
                </a:solidFill>
              </a:defRPr>
            </a:pPr>
            <a:r>
              <a:rPr sz="3200">
                <a:solidFill>
                  <a:srgbClr val="546056"/>
                </a:solidFill>
              </a:rPr>
              <a:t>Body Level Three</a:t>
            </a:r>
            <a:endParaRPr sz="3200">
              <a:solidFill>
                <a:srgbClr val="546056"/>
              </a:solidFill>
            </a:endParaRPr>
          </a:p>
          <a:p>
            <a:pPr lvl="3">
              <a:defRPr sz="1800">
                <a:solidFill>
                  <a:srgbClr val="000000"/>
                </a:solidFill>
              </a:defRPr>
            </a:pPr>
            <a:r>
              <a:rPr sz="3200">
                <a:solidFill>
                  <a:srgbClr val="546056"/>
                </a:solidFill>
              </a:rPr>
              <a:t>Body Level Four</a:t>
            </a:r>
            <a:endParaRPr sz="3200">
              <a:solidFill>
                <a:srgbClr val="546056"/>
              </a:solidFill>
            </a:endParaRPr>
          </a:p>
          <a:p>
            <a:pPr lvl="4">
              <a:defRPr sz="1800">
                <a:solidFill>
                  <a:srgbClr val="000000"/>
                </a:solidFill>
              </a:defRPr>
            </a:pPr>
            <a:r>
              <a:rPr sz="3200">
                <a:solidFill>
                  <a:srgbClr val="546056"/>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Shape 27"/>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647700" y="67733"/>
            <a:ext cx="11709400" cy="220133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000">
                <a:solidFill>
                  <a:srgbClr val="FFFFFF">
                    <a:alpha val="95000"/>
                  </a:srgbClr>
                </a:solidFill>
              </a:rPr>
              <a:t>Title Text</a:t>
            </a:r>
          </a:p>
        </p:txBody>
      </p:sp>
      <p:sp>
        <p:nvSpPr>
          <p:cNvPr id="3" name="Shape 3"/>
          <p:cNvSpPr/>
          <p:nvPr>
            <p:ph type="body" idx="1"/>
          </p:nvPr>
        </p:nvSpPr>
        <p:spPr>
          <a:xfrm>
            <a:off x="647700" y="2269066"/>
            <a:ext cx="11709400" cy="71966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spd="med" advClick="1"/>
  <p:txStyles>
    <p:titleStyle>
      <a:lvl1pPr defTabSz="584200">
        <a:defRPr sz="7000">
          <a:solidFill>
            <a:srgbClr val="FFFFFF">
              <a:alpha val="95000"/>
            </a:srgbClr>
          </a:solidFill>
          <a:latin typeface="Palatino"/>
          <a:ea typeface="Palatino"/>
          <a:cs typeface="Palatino"/>
          <a:sym typeface="Palatino"/>
        </a:defRPr>
      </a:lvl1pPr>
      <a:lvl2pPr defTabSz="584200">
        <a:defRPr sz="7000">
          <a:solidFill>
            <a:srgbClr val="FFFFFF">
              <a:alpha val="95000"/>
            </a:srgbClr>
          </a:solidFill>
          <a:latin typeface="Palatino"/>
          <a:ea typeface="Palatino"/>
          <a:cs typeface="Palatino"/>
          <a:sym typeface="Palatino"/>
        </a:defRPr>
      </a:lvl2pPr>
      <a:lvl3pPr defTabSz="584200">
        <a:defRPr sz="7000">
          <a:solidFill>
            <a:srgbClr val="FFFFFF">
              <a:alpha val="95000"/>
            </a:srgbClr>
          </a:solidFill>
          <a:latin typeface="Palatino"/>
          <a:ea typeface="Palatino"/>
          <a:cs typeface="Palatino"/>
          <a:sym typeface="Palatino"/>
        </a:defRPr>
      </a:lvl3pPr>
      <a:lvl4pPr defTabSz="584200">
        <a:defRPr sz="7000">
          <a:solidFill>
            <a:srgbClr val="FFFFFF">
              <a:alpha val="95000"/>
            </a:srgbClr>
          </a:solidFill>
          <a:latin typeface="Palatino"/>
          <a:ea typeface="Palatino"/>
          <a:cs typeface="Palatino"/>
          <a:sym typeface="Palatino"/>
        </a:defRPr>
      </a:lvl4pPr>
      <a:lvl5pPr defTabSz="584200">
        <a:defRPr sz="7000">
          <a:solidFill>
            <a:srgbClr val="FFFFFF">
              <a:alpha val="95000"/>
            </a:srgbClr>
          </a:solidFill>
          <a:latin typeface="Palatino"/>
          <a:ea typeface="Palatino"/>
          <a:cs typeface="Palatino"/>
          <a:sym typeface="Palatino"/>
        </a:defRPr>
      </a:lvl5pPr>
      <a:lvl6pPr defTabSz="584200">
        <a:defRPr sz="7000">
          <a:solidFill>
            <a:srgbClr val="FFFFFF">
              <a:alpha val="95000"/>
            </a:srgbClr>
          </a:solidFill>
          <a:latin typeface="Palatino"/>
          <a:ea typeface="Palatino"/>
          <a:cs typeface="Palatino"/>
          <a:sym typeface="Palatino"/>
        </a:defRPr>
      </a:lvl6pPr>
      <a:lvl7pPr defTabSz="584200">
        <a:defRPr sz="7000">
          <a:solidFill>
            <a:srgbClr val="FFFFFF">
              <a:alpha val="95000"/>
            </a:srgbClr>
          </a:solidFill>
          <a:latin typeface="Palatino"/>
          <a:ea typeface="Palatino"/>
          <a:cs typeface="Palatino"/>
          <a:sym typeface="Palatino"/>
        </a:defRPr>
      </a:lvl7pPr>
      <a:lvl8pPr defTabSz="584200">
        <a:defRPr sz="7000">
          <a:solidFill>
            <a:srgbClr val="FFFFFF">
              <a:alpha val="95000"/>
            </a:srgbClr>
          </a:solidFill>
          <a:latin typeface="Palatino"/>
          <a:ea typeface="Palatino"/>
          <a:cs typeface="Palatino"/>
          <a:sym typeface="Palatino"/>
        </a:defRPr>
      </a:lvl8pPr>
      <a:lvl9pPr defTabSz="584200">
        <a:defRPr sz="7000">
          <a:solidFill>
            <a:srgbClr val="FFFFFF">
              <a:alpha val="95000"/>
            </a:srgbClr>
          </a:solidFill>
          <a:latin typeface="Palatino"/>
          <a:ea typeface="Palatino"/>
          <a:cs typeface="Palatino"/>
          <a:sym typeface="Palatino"/>
        </a:defRPr>
      </a:lvl9pPr>
    </p:titleStyle>
    <p:bodyStyle>
      <a:lvl1pPr marL="533400" indent="-533400" defTabSz="584200">
        <a:spcBef>
          <a:spcPts val="4200"/>
        </a:spcBef>
        <a:buSzPct val="40000"/>
        <a:buBlip>
          <a:blip r:embed="rId3"/>
        </a:buBlip>
        <a:defRPr sz="4300">
          <a:solidFill>
            <a:srgbClr val="546056"/>
          </a:solidFill>
          <a:latin typeface="Palatino"/>
          <a:ea typeface="Palatino"/>
          <a:cs typeface="Palatino"/>
          <a:sym typeface="Palatino"/>
        </a:defRPr>
      </a:lvl1pPr>
      <a:lvl2pPr marL="1066800" indent="-533400" defTabSz="584200">
        <a:spcBef>
          <a:spcPts val="4200"/>
        </a:spcBef>
        <a:buSzPct val="40000"/>
        <a:buBlip>
          <a:blip r:embed="rId3"/>
        </a:buBlip>
        <a:defRPr sz="4300">
          <a:solidFill>
            <a:srgbClr val="546056"/>
          </a:solidFill>
          <a:latin typeface="Palatino"/>
          <a:ea typeface="Palatino"/>
          <a:cs typeface="Palatino"/>
          <a:sym typeface="Palatino"/>
        </a:defRPr>
      </a:lvl2pPr>
      <a:lvl3pPr marL="1600200" indent="-533400" defTabSz="584200">
        <a:spcBef>
          <a:spcPts val="4200"/>
        </a:spcBef>
        <a:buSzPct val="40000"/>
        <a:buBlip>
          <a:blip r:embed="rId3"/>
        </a:buBlip>
        <a:defRPr sz="4300">
          <a:solidFill>
            <a:srgbClr val="546056"/>
          </a:solidFill>
          <a:latin typeface="Palatino"/>
          <a:ea typeface="Palatino"/>
          <a:cs typeface="Palatino"/>
          <a:sym typeface="Palatino"/>
        </a:defRPr>
      </a:lvl3pPr>
      <a:lvl4pPr marL="2133600" indent="-533400" defTabSz="584200">
        <a:spcBef>
          <a:spcPts val="4200"/>
        </a:spcBef>
        <a:buSzPct val="40000"/>
        <a:buBlip>
          <a:blip r:embed="rId3"/>
        </a:buBlip>
        <a:defRPr sz="4300">
          <a:solidFill>
            <a:srgbClr val="546056"/>
          </a:solidFill>
          <a:latin typeface="Palatino"/>
          <a:ea typeface="Palatino"/>
          <a:cs typeface="Palatino"/>
          <a:sym typeface="Palatino"/>
        </a:defRPr>
      </a:lvl4pPr>
      <a:lvl5pPr marL="2667000" indent="-533400" defTabSz="584200">
        <a:spcBef>
          <a:spcPts val="4200"/>
        </a:spcBef>
        <a:buSzPct val="40000"/>
        <a:buBlip>
          <a:blip r:embed="rId3"/>
        </a:buBlip>
        <a:defRPr sz="4300">
          <a:solidFill>
            <a:srgbClr val="546056"/>
          </a:solidFill>
          <a:latin typeface="Palatino"/>
          <a:ea typeface="Palatino"/>
          <a:cs typeface="Palatino"/>
          <a:sym typeface="Palatino"/>
        </a:defRPr>
      </a:lvl5pPr>
      <a:lvl6pPr marL="3200400" indent="-533400" defTabSz="584200">
        <a:spcBef>
          <a:spcPts val="4200"/>
        </a:spcBef>
        <a:buSzPct val="40000"/>
        <a:buBlip>
          <a:blip r:embed="rId3"/>
        </a:buBlip>
        <a:defRPr sz="4300">
          <a:solidFill>
            <a:srgbClr val="546056"/>
          </a:solidFill>
          <a:latin typeface="Palatino"/>
          <a:ea typeface="Palatino"/>
          <a:cs typeface="Palatino"/>
          <a:sym typeface="Palatino"/>
        </a:defRPr>
      </a:lvl6pPr>
      <a:lvl7pPr marL="3733800" indent="-533400" defTabSz="584200">
        <a:spcBef>
          <a:spcPts val="4200"/>
        </a:spcBef>
        <a:buSzPct val="40000"/>
        <a:buBlip>
          <a:blip r:embed="rId3"/>
        </a:buBlip>
        <a:defRPr sz="4300">
          <a:solidFill>
            <a:srgbClr val="546056"/>
          </a:solidFill>
          <a:latin typeface="Palatino"/>
          <a:ea typeface="Palatino"/>
          <a:cs typeface="Palatino"/>
          <a:sym typeface="Palatino"/>
        </a:defRPr>
      </a:lvl7pPr>
      <a:lvl8pPr marL="4267200" indent="-533400" defTabSz="584200">
        <a:spcBef>
          <a:spcPts val="4200"/>
        </a:spcBef>
        <a:buSzPct val="40000"/>
        <a:buBlip>
          <a:blip r:embed="rId3"/>
        </a:buBlip>
        <a:defRPr sz="4300">
          <a:solidFill>
            <a:srgbClr val="546056"/>
          </a:solidFill>
          <a:latin typeface="Palatino"/>
          <a:ea typeface="Palatino"/>
          <a:cs typeface="Palatino"/>
          <a:sym typeface="Palatino"/>
        </a:defRPr>
      </a:lvl8pPr>
      <a:lvl9pPr marL="4800600" indent="-533400" defTabSz="584200">
        <a:spcBef>
          <a:spcPts val="4200"/>
        </a:spcBef>
        <a:buSzPct val="40000"/>
        <a:buBlip>
          <a:blip r:embed="rId3"/>
        </a:buBlip>
        <a:defRPr sz="4300">
          <a:solidFill>
            <a:srgbClr val="546056"/>
          </a:solidFill>
          <a:latin typeface="Palatino"/>
          <a:ea typeface="Palatino"/>
          <a:cs typeface="Palatino"/>
          <a:sym typeface="Palatino"/>
        </a:defRPr>
      </a:lvl9pPr>
    </p:bodyStyle>
    <p:otherStyle>
      <a:lvl1pPr algn="r" defTabSz="584200">
        <a:defRPr sz="1200">
          <a:solidFill>
            <a:schemeClr val="tx1"/>
          </a:solidFill>
          <a:latin typeface="+mn-lt"/>
          <a:ea typeface="+mn-ea"/>
          <a:cs typeface="+mn-cs"/>
          <a:sym typeface="Palatino"/>
        </a:defRPr>
      </a:lvl1pPr>
      <a:lvl2pPr algn="r" defTabSz="584200">
        <a:defRPr sz="1200">
          <a:solidFill>
            <a:schemeClr val="tx1"/>
          </a:solidFill>
          <a:latin typeface="+mn-lt"/>
          <a:ea typeface="+mn-ea"/>
          <a:cs typeface="+mn-cs"/>
          <a:sym typeface="Palatino"/>
        </a:defRPr>
      </a:lvl2pPr>
      <a:lvl3pPr algn="r" defTabSz="584200">
        <a:defRPr sz="1200">
          <a:solidFill>
            <a:schemeClr val="tx1"/>
          </a:solidFill>
          <a:latin typeface="+mn-lt"/>
          <a:ea typeface="+mn-ea"/>
          <a:cs typeface="+mn-cs"/>
          <a:sym typeface="Palatino"/>
        </a:defRPr>
      </a:lvl3pPr>
      <a:lvl4pPr algn="r" defTabSz="584200">
        <a:defRPr sz="1200">
          <a:solidFill>
            <a:schemeClr val="tx1"/>
          </a:solidFill>
          <a:latin typeface="+mn-lt"/>
          <a:ea typeface="+mn-ea"/>
          <a:cs typeface="+mn-cs"/>
          <a:sym typeface="Palatino"/>
        </a:defRPr>
      </a:lvl4pPr>
      <a:lvl5pPr algn="r" defTabSz="584200">
        <a:defRPr sz="1200">
          <a:solidFill>
            <a:schemeClr val="tx1"/>
          </a:solidFill>
          <a:latin typeface="+mn-lt"/>
          <a:ea typeface="+mn-ea"/>
          <a:cs typeface="+mn-cs"/>
          <a:sym typeface="Palatino"/>
        </a:defRPr>
      </a:lvl5pPr>
      <a:lvl6pPr algn="r" defTabSz="584200">
        <a:defRPr sz="1200">
          <a:solidFill>
            <a:schemeClr val="tx1"/>
          </a:solidFill>
          <a:latin typeface="+mn-lt"/>
          <a:ea typeface="+mn-ea"/>
          <a:cs typeface="+mn-cs"/>
          <a:sym typeface="Palatino"/>
        </a:defRPr>
      </a:lvl6pPr>
      <a:lvl7pPr algn="r" defTabSz="584200">
        <a:defRPr sz="1200">
          <a:solidFill>
            <a:schemeClr val="tx1"/>
          </a:solidFill>
          <a:latin typeface="+mn-lt"/>
          <a:ea typeface="+mn-ea"/>
          <a:cs typeface="+mn-cs"/>
          <a:sym typeface="Palatino"/>
        </a:defRPr>
      </a:lvl7pPr>
      <a:lvl8pPr algn="r" defTabSz="584200">
        <a:defRPr sz="1200">
          <a:solidFill>
            <a:schemeClr val="tx1"/>
          </a:solidFill>
          <a:latin typeface="+mn-lt"/>
          <a:ea typeface="+mn-ea"/>
          <a:cs typeface="+mn-cs"/>
          <a:sym typeface="Palatino"/>
        </a:defRPr>
      </a:lvl8pPr>
      <a:lvl9pPr algn="r" defTabSz="584200">
        <a:defRPr sz="1200">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5" name="Shape 35"/>
          <p:cNvSpPr/>
          <p:nvPr>
            <p:ph type="title"/>
          </p:nvPr>
        </p:nvSpPr>
        <p:spPr>
          <a:xfrm>
            <a:off x="647700" y="2095500"/>
            <a:ext cx="11709400" cy="2908300"/>
          </a:xfrm>
          <a:prstGeom prst="rect">
            <a:avLst/>
          </a:prstGeom>
        </p:spPr>
        <p:txBody>
          <a:bodyPr/>
          <a:lstStyle/>
          <a:p>
            <a:pPr lvl="0">
              <a:defRPr sz="1800">
                <a:solidFill>
                  <a:srgbClr val="000000"/>
                </a:solidFill>
              </a:defRPr>
            </a:pPr>
            <a:r>
              <a:rPr sz="7000">
                <a:solidFill>
                  <a:srgbClr val="546056"/>
                </a:solidFill>
              </a:rPr>
              <a:t>Annotations</a:t>
            </a:r>
          </a:p>
        </p:txBody>
      </p:sp>
      <p:sp>
        <p:nvSpPr>
          <p:cNvPr id="36" name="Shape 36"/>
          <p:cNvSpPr/>
          <p:nvPr>
            <p:ph type="body" idx="1"/>
          </p:nvPr>
        </p:nvSpPr>
        <p:spPr>
          <a:xfrm>
            <a:off x="647700" y="5207000"/>
            <a:ext cx="11709400" cy="1397000"/>
          </a:xfrm>
          <a:prstGeom prst="rect">
            <a:avLst/>
          </a:prstGeom>
        </p:spPr>
        <p:txBody>
          <a:bodyPr/>
          <a:lstStyle/>
          <a:p>
            <a:pPr lvl="0">
              <a:defRPr i="0" sz="1800">
                <a:solidFill>
                  <a:srgbClr val="000000"/>
                </a:solidFill>
              </a:defRPr>
            </a:pPr>
            <a:r>
              <a:rPr i="1" sz="3200">
                <a:solidFill>
                  <a:srgbClr val="717D75"/>
                </a:solidFill>
              </a:rPr>
              <a:t>Mekari 2015-16</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Group Thesis</a:t>
            </a:r>
          </a:p>
        </p:txBody>
      </p:sp>
      <p:sp>
        <p:nvSpPr>
          <p:cNvPr id="67" name="Shape 67"/>
          <p:cNvSpPr/>
          <p:nvPr>
            <p:ph type="body" idx="1"/>
          </p:nvPr>
        </p:nvSpPr>
        <p:spPr>
          <a:prstGeom prst="rect">
            <a:avLst/>
          </a:prstGeom>
        </p:spPr>
        <p:txBody>
          <a:bodyPr/>
          <a:lstStyle/>
          <a:p>
            <a:pPr lvl="0" marL="0" indent="0">
              <a:buSzTx/>
              <a:buNone/>
            </a:p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Group Power Paragraph</a:t>
            </a:r>
          </a:p>
        </p:txBody>
      </p:sp>
      <p:sp>
        <p:nvSpPr>
          <p:cNvPr id="70" name="Shape 70"/>
          <p:cNvSpPr/>
          <p:nvPr>
            <p:ph type="body" idx="1"/>
          </p:nvPr>
        </p:nvSpPr>
        <p:spPr>
          <a:prstGeom prst="rect">
            <a:avLst/>
          </a:prstGeom>
        </p:spPr>
        <p:txBody>
          <a:bodyPr/>
          <a:lstStyle/>
          <a:p>
            <a:pPr lvl="0" marL="0" indent="0">
              <a:buSzTx/>
              <a:buNone/>
            </a:p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image3.png"/>
          <p:cNvPicPr/>
          <p:nvPr/>
        </p:nvPicPr>
        <p:blipFill>
          <a:blip r:embed="rId2">
            <a:extLst/>
          </a:blip>
          <a:stretch>
            <a:fillRect/>
          </a:stretch>
        </p:blipFill>
        <p:spPr>
          <a:xfrm>
            <a:off x="4445000" y="342900"/>
            <a:ext cx="4114800" cy="6070600"/>
          </a:xfrm>
          <a:prstGeom prst="rect">
            <a:avLst/>
          </a:prstGeom>
          <a:ln w="12700">
            <a:miter lim="400000"/>
          </a:ln>
        </p:spPr>
      </p:pic>
      <p:pic>
        <p:nvPicPr>
          <p:cNvPr id="39" name="image4.png"/>
          <p:cNvPicPr/>
          <p:nvPr/>
        </p:nvPicPr>
        <p:blipFill>
          <a:blip r:embed="rId3">
            <a:extLst/>
          </a:blip>
          <a:stretch>
            <a:fillRect/>
          </a:stretch>
        </p:blipFill>
        <p:spPr>
          <a:xfrm>
            <a:off x="8547100" y="342900"/>
            <a:ext cx="4114800" cy="6070600"/>
          </a:xfrm>
          <a:prstGeom prst="rect">
            <a:avLst/>
          </a:prstGeom>
          <a:ln w="12700">
            <a:miter lim="400000"/>
          </a:ln>
        </p:spPr>
      </p:pic>
      <p:pic>
        <p:nvPicPr>
          <p:cNvPr id="40" name="image5.png"/>
          <p:cNvPicPr/>
          <p:nvPr/>
        </p:nvPicPr>
        <p:blipFill>
          <a:blip r:embed="rId4">
            <a:extLst/>
          </a:blip>
          <a:stretch>
            <a:fillRect/>
          </a:stretch>
        </p:blipFill>
        <p:spPr>
          <a:xfrm>
            <a:off x="342900" y="342900"/>
            <a:ext cx="4114800" cy="6070600"/>
          </a:xfrm>
          <a:prstGeom prst="rect">
            <a:avLst/>
          </a:prstGeom>
          <a:ln w="12700">
            <a:miter lim="400000"/>
          </a:ln>
        </p:spPr>
      </p:pic>
      <p:sp>
        <p:nvSpPr>
          <p:cNvPr id="41" name="Shape 41"/>
          <p:cNvSpPr/>
          <p:nvPr>
            <p:ph type="title"/>
          </p:nvPr>
        </p:nvSpPr>
        <p:spPr>
          <a:prstGeom prst="rect">
            <a:avLst/>
          </a:prstGeom>
        </p:spPr>
        <p:txBody>
          <a:bodyPr/>
          <a:lstStyle/>
          <a:p>
            <a:pPr lvl="0">
              <a:defRPr sz="1800">
                <a:solidFill>
                  <a:srgbClr val="000000"/>
                </a:solidFill>
              </a:defRPr>
            </a:pPr>
            <a:r>
              <a:rPr sz="7000">
                <a:solidFill>
                  <a:srgbClr val="546056"/>
                </a:solidFill>
              </a:rPr>
              <a:t>Annotations</a:t>
            </a:r>
          </a:p>
        </p:txBody>
      </p:sp>
      <p:sp>
        <p:nvSpPr>
          <p:cNvPr id="42" name="Shape 42"/>
          <p:cNvSpPr/>
          <p:nvPr>
            <p:ph type="body" idx="1"/>
          </p:nvPr>
        </p:nvSpPr>
        <p:spPr>
          <a:prstGeom prst="rect">
            <a:avLst/>
          </a:prstGeom>
        </p:spPr>
        <p:txBody>
          <a:bodyPr/>
          <a:lstStyle/>
          <a:p>
            <a:pPr lvl="0">
              <a:defRPr i="0" sz="1800">
                <a:solidFill>
                  <a:srgbClr val="000000"/>
                </a:solidFill>
              </a:defRPr>
            </a:pPr>
            <a:r>
              <a:rPr i="1" sz="3200">
                <a:solidFill>
                  <a:srgbClr val="717D75"/>
                </a:solidFill>
              </a:rPr>
              <a:t>Mekari 2015-2016</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647700" y="152400"/>
            <a:ext cx="11709400" cy="2032000"/>
          </a:xfrm>
          <a:prstGeom prst="rect">
            <a:avLst/>
          </a:prstGeom>
        </p:spPr>
        <p:txBody>
          <a:bodyPr/>
          <a:lstStyle/>
          <a:p>
            <a:pPr lvl="0">
              <a:defRPr sz="1800">
                <a:solidFill>
                  <a:srgbClr val="000000"/>
                </a:solidFill>
              </a:defRPr>
            </a:pPr>
            <a:r>
              <a:rPr sz="7000">
                <a:solidFill>
                  <a:srgbClr val="FFFFFF">
                    <a:alpha val="95000"/>
                  </a:srgbClr>
                </a:solidFill>
              </a:rPr>
              <a:t>Prewriting</a:t>
            </a:r>
          </a:p>
        </p:txBody>
      </p:sp>
      <p:sp>
        <p:nvSpPr>
          <p:cNvPr id="45" name="Shape 45"/>
          <p:cNvSpPr/>
          <p:nvPr>
            <p:ph type="body" idx="1"/>
          </p:nvPr>
        </p:nvSpPr>
        <p:spPr>
          <a:xfrm>
            <a:off x="647700" y="2628900"/>
            <a:ext cx="11709400" cy="6477000"/>
          </a:xfrm>
          <a:prstGeom prst="rect">
            <a:avLst/>
          </a:prstGeom>
        </p:spPr>
        <p:txBody>
          <a:bodyPr/>
          <a:lstStyle/>
          <a:p>
            <a:pPr lvl="0" marL="1274233" indent="-1274233">
              <a:buBlip>
                <a:blip r:embed="rId2"/>
              </a:buBlip>
              <a:defRPr sz="1800">
                <a:solidFill>
                  <a:srgbClr val="000000"/>
                </a:solidFill>
              </a:defRPr>
            </a:pPr>
            <a:r>
              <a:rPr sz="4300">
                <a:solidFill>
                  <a:srgbClr val="546056"/>
                </a:solidFill>
              </a:rPr>
              <a:t>Writing requires you to think in advance!</a:t>
            </a:r>
            <a:endParaRPr sz="4300">
              <a:solidFill>
                <a:srgbClr val="546056"/>
              </a:solidFill>
            </a:endParaRPr>
          </a:p>
          <a:p>
            <a:pPr lvl="0" marL="1274233" indent="-1274233">
              <a:buBlip>
                <a:blip r:embed="rId2"/>
              </a:buBlip>
              <a:defRPr sz="1800">
                <a:solidFill>
                  <a:srgbClr val="000000"/>
                </a:solidFill>
              </a:defRPr>
            </a:pPr>
            <a:r>
              <a:rPr sz="4300">
                <a:solidFill>
                  <a:srgbClr val="546056"/>
                </a:solidFill>
              </a:rPr>
              <a:t>Prewriting is ESSENTIAL  to effective writing!</a:t>
            </a:r>
            <a:endParaRPr sz="4300">
              <a:solidFill>
                <a:srgbClr val="546056"/>
              </a:solidFill>
            </a:endParaRPr>
          </a:p>
          <a:p>
            <a:pPr lvl="0" marL="1274233" indent="-1274233">
              <a:buBlip>
                <a:blip r:embed="rId2"/>
              </a:buBlip>
              <a:defRPr sz="1800">
                <a:solidFill>
                  <a:srgbClr val="000000"/>
                </a:solidFill>
              </a:defRPr>
            </a:pPr>
            <a:r>
              <a:rPr sz="4300">
                <a:solidFill>
                  <a:srgbClr val="546056"/>
                </a:solidFill>
              </a:rPr>
              <a:t>Even if you think you can successfully create a stream-of-consciousness essay - you will not be able to do that in this class!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647700" y="152400"/>
            <a:ext cx="11709400" cy="2032000"/>
          </a:xfrm>
          <a:prstGeom prst="rect">
            <a:avLst/>
          </a:prstGeom>
        </p:spPr>
        <p:txBody>
          <a:bodyPr/>
          <a:lstStyle/>
          <a:p>
            <a:pPr lvl="0">
              <a:defRPr sz="1800">
                <a:solidFill>
                  <a:srgbClr val="000000"/>
                </a:solidFill>
              </a:defRPr>
            </a:pPr>
            <a:r>
              <a:rPr sz="7000">
                <a:solidFill>
                  <a:srgbClr val="FFFFFF">
                    <a:alpha val="95000"/>
                  </a:srgbClr>
                </a:solidFill>
              </a:rPr>
              <a:t>Read</a:t>
            </a:r>
          </a:p>
        </p:txBody>
      </p:sp>
      <p:sp>
        <p:nvSpPr>
          <p:cNvPr id="48" name="Shape 48"/>
          <p:cNvSpPr/>
          <p:nvPr>
            <p:ph type="body" idx="1"/>
          </p:nvPr>
        </p:nvSpPr>
        <p:spPr>
          <a:xfrm>
            <a:off x="647700" y="2628900"/>
            <a:ext cx="11709400" cy="6477000"/>
          </a:xfrm>
          <a:prstGeom prst="rect">
            <a:avLst/>
          </a:prstGeom>
        </p:spPr>
        <p:txBody>
          <a:bodyPr/>
          <a:lstStyle/>
          <a:p>
            <a:pPr lvl="0" marL="1219705" indent="-1219705" defTabSz="572516">
              <a:spcBef>
                <a:spcPts val="4100"/>
              </a:spcBef>
              <a:buBlip>
                <a:blip r:embed="rId2"/>
              </a:buBlip>
              <a:defRPr sz="1800">
                <a:solidFill>
                  <a:srgbClr val="000000"/>
                </a:solidFill>
              </a:defRPr>
            </a:pPr>
            <a:r>
              <a:rPr sz="4200">
                <a:solidFill>
                  <a:srgbClr val="546056"/>
                </a:solidFill>
              </a:rPr>
              <a:t>The first phase of annotation is reading.</a:t>
            </a:r>
            <a:endParaRPr sz="4200"/>
          </a:p>
          <a:p>
            <a:pPr lvl="0" marL="1219705" indent="-1219705" defTabSz="572516">
              <a:spcBef>
                <a:spcPts val="4100"/>
              </a:spcBef>
              <a:buBlip>
                <a:blip r:embed="rId2"/>
              </a:buBlip>
              <a:defRPr sz="1800">
                <a:solidFill>
                  <a:srgbClr val="000000"/>
                </a:solidFill>
              </a:defRPr>
            </a:pPr>
            <a:r>
              <a:rPr sz="4200">
                <a:solidFill>
                  <a:srgbClr val="546056"/>
                </a:solidFill>
              </a:rPr>
              <a:t>Read:</a:t>
            </a:r>
            <a:endParaRPr sz="4200"/>
          </a:p>
          <a:p>
            <a:pPr lvl="1" marL="1742437" indent="-1219705" defTabSz="572516">
              <a:spcBef>
                <a:spcPts val="4100"/>
              </a:spcBef>
              <a:buBlip>
                <a:blip r:embed="rId2"/>
              </a:buBlip>
              <a:defRPr sz="1800">
                <a:solidFill>
                  <a:srgbClr val="000000"/>
                </a:solidFill>
              </a:defRPr>
            </a:pPr>
            <a:r>
              <a:rPr sz="4200">
                <a:solidFill>
                  <a:srgbClr val="B7292B"/>
                </a:solidFill>
              </a:rPr>
              <a:t>First,</a:t>
            </a:r>
            <a:r>
              <a:rPr sz="4200">
                <a:solidFill>
                  <a:srgbClr val="546056"/>
                </a:solidFill>
              </a:rPr>
              <a:t> read the passage blind.  No notations!</a:t>
            </a:r>
            <a:endParaRPr sz="4200"/>
          </a:p>
          <a:p>
            <a:pPr lvl="1" marL="1742437" indent="-1219705" defTabSz="572516">
              <a:spcBef>
                <a:spcPts val="4100"/>
              </a:spcBef>
              <a:buBlip>
                <a:blip r:embed="rId2"/>
              </a:buBlip>
              <a:defRPr sz="1800">
                <a:solidFill>
                  <a:srgbClr val="000000"/>
                </a:solidFill>
              </a:defRPr>
            </a:pPr>
            <a:r>
              <a:rPr sz="4200">
                <a:solidFill>
                  <a:srgbClr val="B7292B"/>
                </a:solidFill>
              </a:rPr>
              <a:t>Second,</a:t>
            </a:r>
            <a:r>
              <a:rPr sz="4200">
                <a:solidFill>
                  <a:srgbClr val="546056"/>
                </a:solidFill>
              </a:rPr>
              <a:t> read for literary effect. Scan the passage carefully for style devices.</a:t>
            </a:r>
            <a:endParaRPr sz="4200"/>
          </a:p>
          <a:p>
            <a:pPr lvl="1" marL="1742437" indent="-1219705" defTabSz="572516">
              <a:spcBef>
                <a:spcPts val="4100"/>
              </a:spcBef>
              <a:buBlip>
                <a:blip r:embed="rId2"/>
              </a:buBlip>
              <a:defRPr sz="1800">
                <a:solidFill>
                  <a:srgbClr val="000000"/>
                </a:solidFill>
              </a:defRPr>
            </a:pPr>
            <a:r>
              <a:rPr sz="4200">
                <a:solidFill>
                  <a:srgbClr val="B7292B"/>
                </a:solidFill>
              </a:rPr>
              <a:t>Third, </a:t>
            </a:r>
            <a:r>
              <a:rPr sz="4200">
                <a:solidFill>
                  <a:srgbClr val="61615E"/>
                </a:solidFill>
              </a:rPr>
              <a:t>r</a:t>
            </a:r>
            <a:r>
              <a:rPr sz="4200">
                <a:solidFill>
                  <a:srgbClr val="546056"/>
                </a:solidFill>
              </a:rPr>
              <a:t>ead for understanding.</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xfrm>
            <a:off x="647700" y="152400"/>
            <a:ext cx="11709400" cy="2032000"/>
          </a:xfrm>
          <a:prstGeom prst="rect">
            <a:avLst/>
          </a:prstGeom>
        </p:spPr>
        <p:txBody>
          <a:bodyPr/>
          <a:lstStyle/>
          <a:p>
            <a:pPr lvl="0">
              <a:defRPr sz="1800">
                <a:solidFill>
                  <a:srgbClr val="000000"/>
                </a:solidFill>
              </a:defRPr>
            </a:pPr>
            <a:r>
              <a:rPr sz="7000">
                <a:solidFill>
                  <a:srgbClr val="FFFFFF">
                    <a:alpha val="95000"/>
                  </a:srgbClr>
                </a:solidFill>
              </a:rPr>
              <a:t>Dirty Annotation</a:t>
            </a:r>
          </a:p>
        </p:txBody>
      </p:sp>
      <p:sp>
        <p:nvSpPr>
          <p:cNvPr id="51" name="Shape 51"/>
          <p:cNvSpPr/>
          <p:nvPr>
            <p:ph type="body" idx="1"/>
          </p:nvPr>
        </p:nvSpPr>
        <p:spPr>
          <a:xfrm>
            <a:off x="647700" y="2628900"/>
            <a:ext cx="11709400" cy="6477000"/>
          </a:xfrm>
          <a:prstGeom prst="rect">
            <a:avLst/>
          </a:prstGeom>
        </p:spPr>
        <p:txBody>
          <a:bodyPr/>
          <a:lstStyle/>
          <a:p>
            <a:pPr lvl="0" marL="772541" indent="-772541" defTabSz="461518">
              <a:spcBef>
                <a:spcPts val="3300"/>
              </a:spcBef>
              <a:buBlip>
                <a:blip r:embed="rId2"/>
              </a:buBlip>
              <a:defRPr sz="1800">
                <a:solidFill>
                  <a:srgbClr val="000000"/>
                </a:solidFill>
              </a:defRPr>
            </a:pPr>
            <a:r>
              <a:rPr sz="3300">
                <a:solidFill>
                  <a:srgbClr val="546056"/>
                </a:solidFill>
              </a:rPr>
              <a:t>There are three phases of annotations.</a:t>
            </a:r>
            <a:endParaRPr sz="3300"/>
          </a:p>
          <a:p>
            <a:pPr lvl="0" marL="772541" indent="-772541" defTabSz="461518">
              <a:spcBef>
                <a:spcPts val="3300"/>
              </a:spcBef>
              <a:buBlip>
                <a:blip r:embed="rId2"/>
              </a:buBlip>
              <a:defRPr sz="1800">
                <a:solidFill>
                  <a:srgbClr val="000000"/>
                </a:solidFill>
              </a:defRPr>
            </a:pPr>
            <a:r>
              <a:rPr sz="3300">
                <a:solidFill>
                  <a:srgbClr val="546056"/>
                </a:solidFill>
              </a:rPr>
              <a:t>1. Dirty Annotation:</a:t>
            </a:r>
            <a:endParaRPr sz="3300"/>
          </a:p>
          <a:p>
            <a:pPr lvl="1" marL="1193927" indent="-772541" defTabSz="461518">
              <a:spcBef>
                <a:spcPts val="3300"/>
              </a:spcBef>
              <a:buBlip>
                <a:blip r:embed="rId2"/>
              </a:buBlip>
              <a:defRPr sz="1800">
                <a:solidFill>
                  <a:srgbClr val="000000"/>
                </a:solidFill>
              </a:defRPr>
            </a:pPr>
            <a:r>
              <a:rPr sz="3300">
                <a:solidFill>
                  <a:srgbClr val="B7292B"/>
                </a:solidFill>
              </a:rPr>
              <a:t>First</a:t>
            </a:r>
            <a:r>
              <a:rPr sz="3300">
                <a:solidFill>
                  <a:srgbClr val="546056"/>
                </a:solidFill>
              </a:rPr>
              <a:t>, scan the text for specific literary elements and identify these elements in various colors on your text.</a:t>
            </a:r>
            <a:endParaRPr sz="3300"/>
          </a:p>
          <a:p>
            <a:pPr lvl="1" marL="1193927" indent="-772541" defTabSz="461518">
              <a:spcBef>
                <a:spcPts val="3300"/>
              </a:spcBef>
              <a:buBlip>
                <a:blip r:embed="rId2"/>
              </a:buBlip>
              <a:defRPr sz="1800">
                <a:solidFill>
                  <a:srgbClr val="000000"/>
                </a:solidFill>
              </a:defRPr>
            </a:pPr>
            <a:r>
              <a:rPr sz="3300">
                <a:solidFill>
                  <a:srgbClr val="B7292B"/>
                </a:solidFill>
              </a:rPr>
              <a:t>Second</a:t>
            </a:r>
            <a:r>
              <a:rPr sz="3300">
                <a:solidFill>
                  <a:srgbClr val="546056"/>
                </a:solidFill>
              </a:rPr>
              <a:t>, review the text for themes, motifs, and overarching ideas. Write these ideas, including audience, mood, and theme on your paper.  Consider drawing lines to the place in the text where you discovered this meaning.</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xfrm>
            <a:off x="647700" y="152400"/>
            <a:ext cx="11709400" cy="2032000"/>
          </a:xfrm>
          <a:prstGeom prst="rect">
            <a:avLst/>
          </a:prstGeom>
        </p:spPr>
        <p:txBody>
          <a:bodyPr/>
          <a:lstStyle/>
          <a:p>
            <a:pPr lvl="0">
              <a:defRPr sz="1800">
                <a:solidFill>
                  <a:srgbClr val="000000"/>
                </a:solidFill>
              </a:defRPr>
            </a:pPr>
            <a:r>
              <a:rPr sz="7000">
                <a:solidFill>
                  <a:srgbClr val="FFFFFF">
                    <a:alpha val="95000"/>
                  </a:srgbClr>
                </a:solidFill>
              </a:rPr>
              <a:t>Clean Annotation</a:t>
            </a:r>
          </a:p>
        </p:txBody>
      </p:sp>
      <p:sp>
        <p:nvSpPr>
          <p:cNvPr id="54" name="Shape 54"/>
          <p:cNvSpPr/>
          <p:nvPr>
            <p:ph type="body" idx="1"/>
          </p:nvPr>
        </p:nvSpPr>
        <p:spPr>
          <a:xfrm>
            <a:off x="647700" y="2628900"/>
            <a:ext cx="11709400" cy="6477000"/>
          </a:xfrm>
          <a:prstGeom prst="rect">
            <a:avLst/>
          </a:prstGeom>
        </p:spPr>
        <p:txBody>
          <a:bodyPr anchor="b"/>
          <a:lstStyle/>
          <a:p>
            <a:pPr lvl="0" marL="592961" indent="-592961" defTabSz="403097">
              <a:spcBef>
                <a:spcPts val="2800"/>
              </a:spcBef>
              <a:buBlip>
                <a:blip r:embed="rId2"/>
              </a:buBlip>
              <a:defRPr sz="1800">
                <a:solidFill>
                  <a:srgbClr val="000000"/>
                </a:solidFill>
              </a:defRPr>
            </a:pPr>
            <a:r>
              <a:rPr sz="2900">
                <a:solidFill>
                  <a:srgbClr val="546056"/>
                </a:solidFill>
              </a:rPr>
              <a:t>Once you have dissected the text selection and have “spilled your ideas all over your paper in technicolor highlights,” isolate your ideas.</a:t>
            </a:r>
            <a:endParaRPr sz="2900"/>
          </a:p>
          <a:p>
            <a:pPr lvl="0" marL="592961" indent="-592961" defTabSz="403097">
              <a:spcBef>
                <a:spcPts val="2800"/>
              </a:spcBef>
              <a:buBlip>
                <a:blip r:embed="rId2"/>
              </a:buBlip>
              <a:defRPr sz="1800">
                <a:solidFill>
                  <a:srgbClr val="000000"/>
                </a:solidFill>
              </a:defRPr>
            </a:pPr>
            <a:r>
              <a:rPr sz="2900">
                <a:solidFill>
                  <a:srgbClr val="546056"/>
                </a:solidFill>
              </a:rPr>
              <a:t>Clean Annotation:</a:t>
            </a:r>
            <a:endParaRPr sz="2900"/>
          </a:p>
          <a:p>
            <a:pPr lvl="1" marL="961007" indent="-592961" defTabSz="403097">
              <a:spcBef>
                <a:spcPts val="2800"/>
              </a:spcBef>
              <a:buBlip>
                <a:blip r:embed="rId2"/>
              </a:buBlip>
              <a:defRPr sz="1800">
                <a:solidFill>
                  <a:srgbClr val="000000"/>
                </a:solidFill>
              </a:defRPr>
            </a:pPr>
            <a:r>
              <a:rPr sz="2900">
                <a:solidFill>
                  <a:srgbClr val="B7292B"/>
                </a:solidFill>
              </a:rPr>
              <a:t>First,</a:t>
            </a:r>
            <a:r>
              <a:rPr sz="2900">
                <a:solidFill>
                  <a:srgbClr val="546056"/>
                </a:solidFill>
              </a:rPr>
              <a:t>  what?  What is being said in this text?  What is the central message or purpose? </a:t>
            </a:r>
            <a:endParaRPr sz="2900"/>
          </a:p>
          <a:p>
            <a:pPr lvl="1" marL="961007" indent="-592961" defTabSz="403097">
              <a:spcBef>
                <a:spcPts val="2800"/>
              </a:spcBef>
              <a:buBlip>
                <a:blip r:embed="rId2"/>
              </a:buBlip>
              <a:defRPr sz="1800">
                <a:solidFill>
                  <a:srgbClr val="000000"/>
                </a:solidFill>
              </a:defRPr>
            </a:pPr>
            <a:r>
              <a:rPr sz="2900">
                <a:solidFill>
                  <a:srgbClr val="B7292B"/>
                </a:solidFill>
              </a:rPr>
              <a:t>Second,</a:t>
            </a:r>
            <a:r>
              <a:rPr sz="2900">
                <a:solidFill>
                  <a:srgbClr val="546056"/>
                </a:solidFill>
              </a:rPr>
              <a:t>  why?  Why is this message being shared?  Who is the audience?</a:t>
            </a:r>
            <a:endParaRPr sz="2900"/>
          </a:p>
          <a:p>
            <a:pPr lvl="1" marL="961007" indent="-592961" defTabSz="403097">
              <a:spcBef>
                <a:spcPts val="2800"/>
              </a:spcBef>
              <a:buBlip>
                <a:blip r:embed="rId2"/>
              </a:buBlip>
              <a:defRPr sz="1800">
                <a:solidFill>
                  <a:srgbClr val="000000"/>
                </a:solidFill>
              </a:defRPr>
            </a:pPr>
            <a:r>
              <a:rPr sz="2900">
                <a:solidFill>
                  <a:srgbClr val="B7292B"/>
                </a:solidFill>
              </a:rPr>
              <a:t>Third,</a:t>
            </a:r>
            <a:r>
              <a:rPr sz="2900">
                <a:solidFill>
                  <a:srgbClr val="546056"/>
                </a:solidFill>
              </a:rPr>
              <a:t> by what literary methods is the author communicating his or her message?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647700" y="152400"/>
            <a:ext cx="11709400" cy="2032000"/>
          </a:xfrm>
          <a:prstGeom prst="rect">
            <a:avLst/>
          </a:prstGeom>
        </p:spPr>
        <p:txBody>
          <a:bodyPr/>
          <a:lstStyle/>
          <a:p>
            <a:pPr lvl="0">
              <a:defRPr sz="1800">
                <a:solidFill>
                  <a:srgbClr val="000000"/>
                </a:solidFill>
              </a:defRPr>
            </a:pPr>
            <a:r>
              <a:rPr sz="7000">
                <a:solidFill>
                  <a:srgbClr val="FFFFFF">
                    <a:alpha val="95000"/>
                  </a:srgbClr>
                </a:solidFill>
              </a:rPr>
              <a:t>Assessment</a:t>
            </a:r>
          </a:p>
        </p:txBody>
      </p:sp>
      <p:sp>
        <p:nvSpPr>
          <p:cNvPr id="57" name="Shape 57"/>
          <p:cNvSpPr/>
          <p:nvPr>
            <p:ph type="body" idx="1"/>
          </p:nvPr>
        </p:nvSpPr>
        <p:spPr>
          <a:xfrm>
            <a:off x="647700" y="2628900"/>
            <a:ext cx="11709400" cy="6477000"/>
          </a:xfrm>
          <a:prstGeom prst="rect">
            <a:avLst/>
          </a:prstGeom>
        </p:spPr>
        <p:txBody>
          <a:bodyPr/>
          <a:lstStyle/>
          <a:p>
            <a:pPr lvl="0" marL="1274233" indent="-1274233">
              <a:buBlip>
                <a:blip r:embed="rId2"/>
              </a:buBlip>
              <a:defRPr sz="1800">
                <a:solidFill>
                  <a:srgbClr val="000000"/>
                </a:solidFill>
              </a:defRPr>
            </a:pPr>
            <a:r>
              <a:rPr sz="4300">
                <a:solidFill>
                  <a:srgbClr val="546056"/>
                </a:solidFill>
              </a:rPr>
              <a:t>A typical assessment for the annotation of a selection will be a </a:t>
            </a:r>
            <a:r>
              <a:rPr sz="4300">
                <a:solidFill>
                  <a:srgbClr val="B7292B"/>
                </a:solidFill>
              </a:rPr>
              <a:t>Power Paragraph</a:t>
            </a:r>
            <a:r>
              <a:rPr sz="4300">
                <a:solidFill>
                  <a:srgbClr val="546056"/>
                </a:solidFill>
              </a:rPr>
              <a:t>.  In it’s structured form, an analytical paragraph will have at least </a:t>
            </a:r>
            <a:r>
              <a:rPr sz="4300">
                <a:solidFill>
                  <a:srgbClr val="B7292B"/>
                </a:solidFill>
              </a:rPr>
              <a:t>8</a:t>
            </a:r>
            <a:r>
              <a:rPr sz="4300">
                <a:solidFill>
                  <a:srgbClr val="546056"/>
                </a:solidFill>
              </a:rPr>
              <a:t> </a:t>
            </a:r>
            <a:r>
              <a:rPr sz="4300">
                <a:solidFill>
                  <a:srgbClr val="B7292B"/>
                </a:solidFill>
              </a:rPr>
              <a:t>sentences</a:t>
            </a:r>
            <a:r>
              <a:rPr sz="4300">
                <a:solidFill>
                  <a:srgbClr val="546056"/>
                </a:solidFill>
              </a:rPr>
              <a: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647700" y="152400"/>
            <a:ext cx="11709400" cy="2032000"/>
          </a:xfrm>
          <a:prstGeom prst="rect">
            <a:avLst/>
          </a:prstGeom>
        </p:spPr>
        <p:txBody>
          <a:bodyPr/>
          <a:lstStyle/>
          <a:p>
            <a:pPr lvl="0"/>
          </a:p>
        </p:txBody>
      </p:sp>
      <p:sp>
        <p:nvSpPr>
          <p:cNvPr id="60" name="Shape 60"/>
          <p:cNvSpPr/>
          <p:nvPr>
            <p:ph type="body" idx="1"/>
          </p:nvPr>
        </p:nvSpPr>
        <p:spPr>
          <a:xfrm>
            <a:off x="647700" y="2628900"/>
            <a:ext cx="5006450" cy="6477000"/>
          </a:xfrm>
          <a:prstGeom prst="rect">
            <a:avLst/>
          </a:prstGeom>
        </p:spPr>
        <p:txBody>
          <a:bodyPr/>
          <a:lstStyle/>
          <a:p>
            <a:pPr lvl="0" marL="258994" indent="-258994" defTabSz="268731">
              <a:spcBef>
                <a:spcPts val="1900"/>
              </a:spcBef>
              <a:buBlip>
                <a:blip r:embed="rId2"/>
              </a:buBlip>
              <a:defRPr sz="1800">
                <a:solidFill>
                  <a:srgbClr val="000000"/>
                </a:solidFill>
              </a:defRPr>
            </a:pPr>
            <a:r>
              <a:rPr sz="1900">
                <a:solidFill>
                  <a:srgbClr val="546056"/>
                </a:solidFill>
              </a:rPr>
              <a:t>The formula will look like this:</a:t>
            </a:r>
            <a:endParaRPr sz="1900"/>
          </a:p>
          <a:p>
            <a:pPr lvl="1" marL="504358" indent="-258994" defTabSz="268731">
              <a:spcBef>
                <a:spcPts val="1900"/>
              </a:spcBef>
              <a:buBlip>
                <a:blip r:embed="rId2"/>
              </a:buBlip>
              <a:defRPr sz="1800">
                <a:solidFill>
                  <a:srgbClr val="000000"/>
                </a:solidFill>
              </a:defRPr>
            </a:pPr>
            <a:r>
              <a:rPr sz="1900">
                <a:solidFill>
                  <a:srgbClr val="B7292B"/>
                </a:solidFill>
              </a:rPr>
              <a:t>Topic Sentence</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Transition/Textual Truth for point 1</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Evidence</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Commentary 1</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Commentary 2</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Transition/Textual Truth for point 2</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Evidence</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Commentary 1</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Commentary 2</a:t>
            </a:r>
            <a:endParaRPr sz="1900">
              <a:solidFill>
                <a:srgbClr val="B7292B"/>
              </a:solidFill>
            </a:endParaRPr>
          </a:p>
          <a:p>
            <a:pPr lvl="1" marL="504358" indent="-258994" defTabSz="268731">
              <a:spcBef>
                <a:spcPts val="1900"/>
              </a:spcBef>
              <a:buBlip>
                <a:blip r:embed="rId2"/>
              </a:buBlip>
              <a:defRPr sz="1800">
                <a:solidFill>
                  <a:srgbClr val="000000"/>
                </a:solidFill>
              </a:defRPr>
            </a:pPr>
            <a:r>
              <a:rPr sz="1900">
                <a:solidFill>
                  <a:srgbClr val="B7292B"/>
                </a:solidFill>
              </a:rPr>
              <a:t>Concluding Sentence</a:t>
            </a:r>
          </a:p>
        </p:txBody>
      </p:sp>
      <p:sp>
        <p:nvSpPr>
          <p:cNvPr id="61" name="Shape 61"/>
          <p:cNvSpPr/>
          <p:nvPr/>
        </p:nvSpPr>
        <p:spPr>
          <a:xfrm>
            <a:off x="6569354" y="2628899"/>
            <a:ext cx="5006452" cy="64770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marL="1002199" indent="-1002199" algn="l" defTabSz="519937">
              <a:spcBef>
                <a:spcPts val="3700"/>
              </a:spcBef>
              <a:buSzPct val="40000"/>
              <a:buBlip>
                <a:blip r:embed="rId2"/>
              </a:buBlip>
              <a:defRPr sz="1800">
                <a:solidFill>
                  <a:srgbClr val="000000"/>
                </a:solidFill>
              </a:defRPr>
            </a:pPr>
            <a:r>
              <a:rPr sz="3800">
                <a:solidFill>
                  <a:srgbClr val="546056"/>
                </a:solidFill>
              </a:rPr>
              <a:t>Note:  Another assessment could be a thesis statement.</a:t>
            </a:r>
            <a:endParaRPr sz="3800"/>
          </a:p>
          <a:p>
            <a:pPr lvl="0" marL="1002199" indent="-1002199" algn="l" defTabSz="519937">
              <a:spcBef>
                <a:spcPts val="3700"/>
              </a:spcBef>
              <a:buSzPct val="40000"/>
              <a:buBlip>
                <a:blip r:embed="rId2"/>
              </a:buBlip>
              <a:defRPr sz="1800">
                <a:solidFill>
                  <a:srgbClr val="000000"/>
                </a:solidFill>
              </a:defRPr>
            </a:pPr>
            <a:r>
              <a:rPr i="1" sz="3800">
                <a:solidFill>
                  <a:srgbClr val="B7292B"/>
                </a:solidFill>
              </a:rPr>
              <a:t>In the poem ___, written by ___, the poet addresses ____, in order to prove ____ through the use of ____.</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lvl="0">
              <a:defRPr sz="1800">
                <a:solidFill>
                  <a:srgbClr val="000000"/>
                </a:solidFill>
              </a:defRPr>
            </a:pPr>
            <a:r>
              <a:rPr sz="5200">
                <a:solidFill>
                  <a:srgbClr val="FFFFFF">
                    <a:alpha val="95000"/>
                  </a:srgbClr>
                </a:solidFill>
              </a:rPr>
              <a:t>Example: </a:t>
            </a:r>
            <a:r>
              <a:rPr i="1" sz="5200">
                <a:solidFill>
                  <a:srgbClr val="FFFFFF">
                    <a:alpha val="95000"/>
                  </a:srgbClr>
                </a:solidFill>
              </a:rPr>
              <a:t>Metaphor</a:t>
            </a:r>
            <a:r>
              <a:rPr sz="5200">
                <a:solidFill>
                  <a:srgbClr val="FFFFFF">
                    <a:alpha val="95000"/>
                  </a:srgbClr>
                </a:solidFill>
              </a:rPr>
              <a:t>; by Eve Merriam</a:t>
            </a:r>
          </a:p>
        </p:txBody>
      </p:sp>
      <p:sp>
        <p:nvSpPr>
          <p:cNvPr id="64" name="Shape 64"/>
          <p:cNvSpPr/>
          <p:nvPr>
            <p:ph type="body" idx="1"/>
          </p:nvPr>
        </p:nvSpPr>
        <p:spPr>
          <a:prstGeom prst="rect">
            <a:avLst/>
          </a:prstGeom>
        </p:spPr>
        <p:txBody>
          <a:bodyPr/>
          <a:lstStyle/>
          <a:p>
            <a:pPr lvl="0" marL="0" indent="0" defTabSz="457200">
              <a:spcBef>
                <a:spcPts val="0"/>
              </a:spcBef>
              <a:buSzTx/>
              <a:buNone/>
              <a:defRPr sz="1800">
                <a:solidFill>
                  <a:srgbClr val="000000"/>
                </a:solidFill>
              </a:defRPr>
            </a:pP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Morning is</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a new sheet of paper</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for you to write on.</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Whatever you want to say,</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all day, </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until night folds it up</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and flies it away.</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The bright words and the dark words</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are gone</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until dawn</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and a new day</a:t>
            </a:r>
            <a:endParaRPr sz="2400">
              <a:uFill>
                <a:solidFill/>
              </a:uFill>
              <a:latin typeface="Times New Roman"/>
              <a:ea typeface="Times New Roman"/>
              <a:cs typeface="Times New Roman"/>
              <a:sym typeface="Times New Roman"/>
            </a:endParaRPr>
          </a:p>
          <a:p>
            <a:pPr lvl="0" marL="2286000" indent="0" defTabSz="457200">
              <a:spcBef>
                <a:spcPts val="0"/>
              </a:spcBef>
              <a:buSzTx/>
              <a:buNone/>
              <a:defRPr sz="1800">
                <a:solidFill>
                  <a:srgbClr val="000000"/>
                </a:solidFill>
              </a:defRPr>
            </a:pPr>
            <a:r>
              <a:rPr sz="2400">
                <a:uFill>
                  <a:solidFill/>
                </a:uFill>
                <a:latin typeface="Times New Roman"/>
                <a:ea typeface="Times New Roman"/>
                <a:cs typeface="Times New Roman"/>
                <a:sym typeface="Times New Roman"/>
              </a:rPr>
              <a:t>to write on.</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546056"/>
      </a:dk1>
      <a:lt1>
        <a:srgbClr val="600C52"/>
      </a:lt1>
      <a:dk2>
        <a:srgbClr val="A7A7A7"/>
      </a:dk2>
      <a:lt2>
        <a:srgbClr val="535353"/>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0C52"/>
        </a:solidFill>
        <a:ln w="25400" cap="flat">
          <a:solidFill>
            <a:srgbClr val="648FC7"/>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48FC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0C52"/>
        </a:solidFill>
        <a:ln w="25400" cap="flat">
          <a:solidFill>
            <a:srgbClr val="648FC7"/>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48FC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