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j-lt"/>
        <a:ea typeface="+mj-ea"/>
        <a:cs typeface="+mj-cs"/>
        <a:sym typeface="Helvetica Neue"/>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j-lt"/>
        <a:ea typeface="+mj-ea"/>
        <a:cs typeface="+mj-cs"/>
        <a:sym typeface="Helvetica Neue"/>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j-lt"/>
        <a:ea typeface="+mj-ea"/>
        <a:cs typeface="+mj-cs"/>
        <a:sym typeface="Helvetica Neue"/>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j-lt"/>
        <a:ea typeface="+mj-ea"/>
        <a:cs typeface="+mj-cs"/>
        <a:sym typeface="Helvetica Neue"/>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j-lt"/>
        <a:ea typeface="+mj-ea"/>
        <a:cs typeface="+mj-cs"/>
        <a:sym typeface="Helvetica Neue"/>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j-lt"/>
        <a:ea typeface="+mj-ea"/>
        <a:cs typeface="+mj-cs"/>
        <a:sym typeface="Helvetica Neue"/>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j-lt"/>
        <a:ea typeface="+mj-ea"/>
        <a:cs typeface="+mj-cs"/>
        <a:sym typeface="Helvetica Neue"/>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j-lt"/>
        <a:ea typeface="+mj-ea"/>
        <a:cs typeface="+mj-cs"/>
        <a:sym typeface="Helvetica Neue"/>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j-lt"/>
        <a:ea typeface="+mj-ea"/>
        <a:cs typeface="+mj-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C000EB"/>
        </a:fontRef>
        <a:srgbClr val="C000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rgbClr val="D1DDF4"/>
          </a:solidFill>
        </a:fill>
      </a:tcStyle>
    </a:wholeTbl>
    <a:band2H>
      <a:tcTxStyle b="def" i="def"/>
      <a:tcStyle>
        <a:tcBdr/>
        <a:fill>
          <a:solidFill>
            <a:srgbClr val="EAEFFA"/>
          </a:solidFill>
        </a:fill>
      </a:tcStyle>
    </a:band2H>
    <a:firstCol>
      <a:tcTxStyle b="on" i="off">
        <a:fontRef idx="maj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chemeClr val="accent1"/>
          </a:solidFill>
        </a:fill>
      </a:tcStyle>
    </a:firstCol>
    <a:lastRow>
      <a:tcTxStyle b="on" i="off">
        <a:fontRef idx="maj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381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chemeClr val="accent1"/>
          </a:solidFill>
        </a:fill>
      </a:tcStyle>
    </a:lastRow>
    <a:firstRow>
      <a:tcTxStyle b="on" i="off">
        <a:fontRef idx="maj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381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chemeClr val="accent1"/>
          </a:solidFill>
        </a:fill>
      </a:tcStyle>
    </a:firstRow>
  </a:tblStyle>
  <a:tblStyle styleId="{C7B018BB-80A7-4F77-B60F-C8B233D01FF8}" styleName="">
    <a:tblBg/>
    <a:wholeTbl>
      <a:tcTxStyle b="off" i="off">
        <a:fontRef idx="major">
          <a:srgbClr val="C000EB"/>
        </a:fontRef>
        <a:srgbClr val="C000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rgbClr val="CBEACC"/>
          </a:solidFill>
        </a:fill>
      </a:tcStyle>
    </a:wholeTbl>
    <a:band2H>
      <a:tcTxStyle b="def" i="def"/>
      <a:tcStyle>
        <a:tcBdr/>
        <a:fill>
          <a:solidFill>
            <a:srgbClr val="E7F5E7"/>
          </a:solidFill>
        </a:fill>
      </a:tcStyle>
    </a:band2H>
    <a:firstCol>
      <a:tcTxStyle b="on" i="off">
        <a:fontRef idx="maj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chemeClr val="accent3"/>
          </a:solidFill>
        </a:fill>
      </a:tcStyle>
    </a:firstCol>
    <a:lastRow>
      <a:tcTxStyle b="on" i="off">
        <a:fontRef idx="maj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381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chemeClr val="accent3"/>
          </a:solidFill>
        </a:fill>
      </a:tcStyle>
    </a:lastRow>
    <a:firstRow>
      <a:tcTxStyle b="on" i="off">
        <a:fontRef idx="maj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381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chemeClr val="accent3"/>
          </a:solidFill>
        </a:fill>
      </a:tcStyle>
    </a:firstRow>
  </a:tblStyle>
  <a:tblStyle styleId="{EEE7283C-3CF3-47DC-8721-378D4A62B228}" styleName="">
    <a:tblBg/>
    <a:wholeTbl>
      <a:tcTxStyle b="off" i="off">
        <a:fontRef idx="major">
          <a:srgbClr val="C000EB"/>
        </a:fontRef>
        <a:srgbClr val="C000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rgbClr val="E4D2F1"/>
          </a:solidFill>
        </a:fill>
      </a:tcStyle>
    </a:wholeTbl>
    <a:band2H>
      <a:tcTxStyle b="def" i="def"/>
      <a:tcStyle>
        <a:tcBdr/>
        <a:fill>
          <a:solidFill>
            <a:srgbClr val="F2EAF8"/>
          </a:solidFill>
        </a:fill>
      </a:tcStyle>
    </a:band2H>
    <a:firstCol>
      <a:tcTxStyle b="on" i="off">
        <a:fontRef idx="maj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chemeClr val="accent6"/>
          </a:solidFill>
        </a:fill>
      </a:tcStyle>
    </a:firstCol>
    <a:lastRow>
      <a:tcTxStyle b="on" i="off">
        <a:fontRef idx="maj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381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chemeClr val="accent6"/>
          </a:solidFill>
        </a:fill>
      </a:tcStyle>
    </a:lastRow>
    <a:firstRow>
      <a:tcTxStyle b="on" i="off">
        <a:fontRef idx="maj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381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chemeClr val="accent6"/>
          </a:solidFill>
        </a:fill>
      </a:tcStyle>
    </a:firstRow>
  </a:tblStyle>
  <a:tblStyle styleId="{CF821DB8-F4EB-4A41-A1BA-3FCAFE7338EE}" styleName="">
    <a:tblBg/>
    <a:wholeTbl>
      <a:tcTxStyle b="off" i="off">
        <a:fontRef idx="major">
          <a:srgbClr val="C000EB"/>
        </a:fontRef>
        <a:srgbClr val="C000E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4E6FB"/>
          </a:solidFill>
        </a:fill>
      </a:tcStyle>
    </a:wholeTbl>
    <a:band2H>
      <a:tcTxStyle b="def" i="def"/>
      <a:tcStyle>
        <a:tcBdr/>
        <a:fill>
          <a:solidFill>
            <a:srgbClr val="EBEBEB"/>
          </a:solidFill>
        </a:fill>
      </a:tcStyle>
    </a:band2H>
    <a:firstCol>
      <a:tcTxStyle b="on" i="off">
        <a:fontRef idx="major">
          <a:srgbClr val="EBEBEB"/>
        </a:fontRef>
        <a:srgbClr val="EBEBE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C000EB"/>
        </a:fontRef>
        <a:srgbClr val="C000EB"/>
      </a:tcTxStyle>
      <a:tcStyle>
        <a:tcBdr>
          <a:left>
            <a:ln w="12700" cap="flat">
              <a:noFill/>
              <a:miter lim="400000"/>
            </a:ln>
          </a:left>
          <a:right>
            <a:ln w="12700" cap="flat">
              <a:noFill/>
              <a:miter lim="400000"/>
            </a:ln>
          </a:right>
          <a:top>
            <a:ln w="50800" cap="flat">
              <a:solidFill>
                <a:srgbClr val="C000EB"/>
              </a:solidFill>
              <a:prstDash val="solid"/>
              <a:round/>
            </a:ln>
          </a:top>
          <a:bottom>
            <a:ln w="25400" cap="flat">
              <a:solidFill>
                <a:srgbClr val="C000EB"/>
              </a:solidFill>
              <a:prstDash val="solid"/>
              <a:round/>
            </a:ln>
          </a:bottom>
          <a:insideH>
            <a:ln w="12700" cap="flat">
              <a:noFill/>
              <a:miter lim="400000"/>
            </a:ln>
          </a:insideH>
          <a:insideV>
            <a:ln w="12700" cap="flat">
              <a:noFill/>
              <a:miter lim="400000"/>
            </a:ln>
          </a:insideV>
        </a:tcBdr>
        <a:fill>
          <a:solidFill>
            <a:srgbClr val="EBEBEB"/>
          </a:solidFill>
        </a:fill>
      </a:tcStyle>
    </a:lastRow>
    <a:firstRow>
      <a:tcTxStyle b="on" i="off">
        <a:fontRef idx="major">
          <a:srgbClr val="EBEBEB"/>
        </a:fontRef>
        <a:srgbClr val="EBEBEB"/>
      </a:tcTxStyle>
      <a:tcStyle>
        <a:tcBdr>
          <a:left>
            <a:ln w="12700" cap="flat">
              <a:noFill/>
              <a:miter lim="400000"/>
            </a:ln>
          </a:left>
          <a:right>
            <a:ln w="12700" cap="flat">
              <a:noFill/>
              <a:miter lim="400000"/>
            </a:ln>
          </a:right>
          <a:top>
            <a:ln w="25400" cap="flat">
              <a:solidFill>
                <a:srgbClr val="C000EB"/>
              </a:solidFill>
              <a:prstDash val="solid"/>
              <a:round/>
            </a:ln>
          </a:top>
          <a:bottom>
            <a:ln w="25400" cap="flat">
              <a:solidFill>
                <a:srgbClr val="C000EB"/>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C000EB"/>
        </a:fontRef>
        <a:srgbClr val="C000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rgbClr val="E8CAF7"/>
          </a:solidFill>
        </a:fill>
      </a:tcStyle>
    </a:wholeTbl>
    <a:band2H>
      <a:tcTxStyle b="def" i="def"/>
      <a:tcStyle>
        <a:tcBdr/>
        <a:fill>
          <a:solidFill>
            <a:srgbClr val="F4E6FB"/>
          </a:solidFill>
        </a:fill>
      </a:tcStyle>
    </a:band2H>
    <a:firstCol>
      <a:tcTxStyle b="on" i="off">
        <a:fontRef idx="maj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rgbClr val="C000EB"/>
          </a:solidFill>
        </a:fill>
      </a:tcStyle>
    </a:firstCol>
    <a:lastRow>
      <a:tcTxStyle b="on" i="off">
        <a:fontRef idx="maj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381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rgbClr val="C000EB"/>
          </a:solidFill>
        </a:fill>
      </a:tcStyle>
    </a:lastRow>
    <a:firstRow>
      <a:tcTxStyle b="on" i="off">
        <a:fontRef idx="maj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381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rgbClr val="C000EB"/>
          </a:solidFill>
        </a:fill>
      </a:tcStyle>
    </a:firstRow>
  </a:tblStyle>
  <a:tblStyle styleId="{2708684C-4D16-4618-839F-0558EEFCDFE6}" styleName="">
    <a:tblBg/>
    <a:wholeTbl>
      <a:tcTxStyle b="off" i="off">
        <a:fontRef idx="maj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rgbClr val="EBEBEB">
              <a:alpha val="20000"/>
            </a:srgbClr>
          </a:solidFill>
        </a:fill>
      </a:tcStyle>
    </a:wholeTbl>
    <a:band2H>
      <a:tcTxStyle b="def" i="def"/>
      <a:tcStyle>
        <a:tcBdr/>
        <a:fill>
          <a:solidFill>
            <a:srgbClr val="FFFFFF"/>
          </a:solidFill>
        </a:fill>
      </a:tcStyle>
    </a:band2H>
    <a:firstCol>
      <a:tcTxStyle b="on" i="off">
        <a:fontRef idx="maj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solidFill>
            <a:srgbClr val="EBEBEB">
              <a:alpha val="20000"/>
            </a:srgbClr>
          </a:solidFill>
        </a:fill>
      </a:tcStyle>
    </a:firstCol>
    <a:lastRow>
      <a:tcTxStyle b="on" i="off">
        <a:fontRef idx="maj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50800" cap="flat">
              <a:solidFill>
                <a:srgbClr val="EBEBEB"/>
              </a:solidFill>
              <a:prstDash val="solid"/>
              <a:round/>
            </a:ln>
          </a:top>
          <a:bottom>
            <a:ln w="127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noFill/>
        </a:fill>
      </a:tcStyle>
    </a:lastRow>
    <a:firstRow>
      <a:tcTxStyle b="on" i="off">
        <a:fontRef idx="major">
          <a:srgbClr val="EBEBEB"/>
        </a:fontRef>
        <a:srgbClr val="EBEBEB"/>
      </a:tcTxStyle>
      <a:tcStyle>
        <a:tcBdr>
          <a:left>
            <a:ln w="12700" cap="flat">
              <a:solidFill>
                <a:srgbClr val="EBEBEB"/>
              </a:solidFill>
              <a:prstDash val="solid"/>
              <a:round/>
            </a:ln>
          </a:left>
          <a:right>
            <a:ln w="12700" cap="flat">
              <a:solidFill>
                <a:srgbClr val="EBEBEB"/>
              </a:solidFill>
              <a:prstDash val="solid"/>
              <a:round/>
            </a:ln>
          </a:right>
          <a:top>
            <a:ln w="12700" cap="flat">
              <a:solidFill>
                <a:srgbClr val="EBEBEB"/>
              </a:solidFill>
              <a:prstDash val="solid"/>
              <a:round/>
            </a:ln>
          </a:top>
          <a:bottom>
            <a:ln w="25400" cap="flat">
              <a:solidFill>
                <a:srgbClr val="EBEBEB"/>
              </a:solidFill>
              <a:prstDash val="solid"/>
              <a:round/>
            </a:ln>
          </a:bottom>
          <a:insideH>
            <a:ln w="12700" cap="flat">
              <a:solidFill>
                <a:srgbClr val="EBEBEB"/>
              </a:solidFill>
              <a:prstDash val="solid"/>
              <a:round/>
            </a:ln>
          </a:insideH>
          <a:insideV>
            <a:ln w="12700" cap="flat">
              <a:solidFill>
                <a:srgbClr val="EBEBEB"/>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Body Level One…"/>
          <p:cNvSpPr txBox="1"/>
          <p:nvPr>
            <p:ph type="body" sz="quarter" idx="1"/>
          </p:nvPr>
        </p:nvSpPr>
        <p:spPr>
          <a:xfrm>
            <a:off x="1270000" y="6362700"/>
            <a:ext cx="10464800" cy="461060"/>
          </a:xfrm>
          <a:prstGeom prst="rect">
            <a:avLst/>
          </a:prstGeom>
        </p:spPr>
        <p:txBody>
          <a:bodyPr anchor="t"/>
          <a:lstStyle>
            <a:lvl1pPr marL="0" indent="0" algn="ctr">
              <a:lnSpc>
                <a:spcPct val="110000"/>
              </a:lnSpc>
              <a:spcBef>
                <a:spcPts val="0"/>
              </a:spcBef>
              <a:buSzTx/>
              <a:buNone/>
              <a:defRPr b="1" i="1" sz="2400">
                <a:solidFill>
                  <a:srgbClr val="FFFFFF"/>
                </a:solidFill>
                <a:latin typeface="+mj-lt"/>
                <a:ea typeface="+mj-ea"/>
                <a:cs typeface="+mj-cs"/>
                <a:sym typeface="Helvetica Neue"/>
              </a:defRPr>
            </a:lvl1pPr>
            <a:lvl2pPr marL="693270" indent="-286870" algn="ctr">
              <a:lnSpc>
                <a:spcPct val="110000"/>
              </a:lnSpc>
              <a:spcBef>
                <a:spcPts val="0"/>
              </a:spcBef>
              <a:defRPr b="1" i="1" sz="2400">
                <a:solidFill>
                  <a:srgbClr val="FFFFFF"/>
                </a:solidFill>
                <a:latin typeface="+mj-lt"/>
                <a:ea typeface="+mj-ea"/>
                <a:cs typeface="+mj-cs"/>
                <a:sym typeface="Helvetica Neue"/>
              </a:defRPr>
            </a:lvl2pPr>
            <a:lvl3pPr marL="1099670" indent="-286870" algn="ctr">
              <a:lnSpc>
                <a:spcPct val="110000"/>
              </a:lnSpc>
              <a:spcBef>
                <a:spcPts val="0"/>
              </a:spcBef>
              <a:defRPr b="1" i="1" sz="2400">
                <a:solidFill>
                  <a:srgbClr val="FFFFFF"/>
                </a:solidFill>
                <a:latin typeface="+mj-lt"/>
                <a:ea typeface="+mj-ea"/>
                <a:cs typeface="+mj-cs"/>
                <a:sym typeface="Helvetica Neue"/>
              </a:defRPr>
            </a:lvl3pPr>
            <a:lvl4pPr marL="1506070" indent="-286870" algn="ctr">
              <a:lnSpc>
                <a:spcPct val="110000"/>
              </a:lnSpc>
              <a:spcBef>
                <a:spcPts val="0"/>
              </a:spcBef>
              <a:defRPr b="1" i="1" sz="2400">
                <a:solidFill>
                  <a:srgbClr val="FFFFFF"/>
                </a:solidFill>
                <a:latin typeface="+mj-lt"/>
                <a:ea typeface="+mj-ea"/>
                <a:cs typeface="+mj-cs"/>
                <a:sym typeface="Helvetica Neue"/>
              </a:defRPr>
            </a:lvl4pPr>
            <a:lvl5pPr marL="1912470" indent="-286870" algn="ctr">
              <a:lnSpc>
                <a:spcPct val="110000"/>
              </a:lnSpc>
              <a:spcBef>
                <a:spcPts val="0"/>
              </a:spcBef>
              <a:defRPr b="1" i="1" sz="2400">
                <a:solidFill>
                  <a:srgbClr val="FFFFFF"/>
                </a:solidFill>
                <a:latin typeface="+mj-lt"/>
                <a:ea typeface="+mj-ea"/>
                <a:cs typeface="+mj-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94" name="“Type a quote here.”"/>
          <p:cNvSpPr txBox="1"/>
          <p:nvPr>
            <p:ph type="body" sz="quarter" idx="13"/>
          </p:nvPr>
        </p:nvSpPr>
        <p:spPr>
          <a:xfrm>
            <a:off x="1270000" y="4305300"/>
            <a:ext cx="10464800" cy="647700"/>
          </a:xfrm>
          <a:prstGeom prst="rect">
            <a:avLst/>
          </a:prstGeom>
        </p:spPr>
        <p:txBody>
          <a:bodyPr/>
          <a:lstStyle/>
          <a:p>
            <a: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j-lt"/>
                <a:ea typeface="+mj-ea"/>
                <a:cs typeface="+mj-cs"/>
                <a:sym typeface="Helvetica Neue"/>
              </a:defRPr>
            </a:pP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104900" y="758937"/>
            <a:ext cx="10795000" cy="5943603"/>
          </a:xfrm>
          <a:prstGeom prst="rect">
            <a:avLst/>
          </a:prstGeom>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solidFill>
                  <a:srgbClr val="EBEBEB"/>
                </a:solidFill>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j-lt"/>
          <a:ea typeface="+mj-ea"/>
          <a:cs typeface="+mj-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j-lt"/>
          <a:ea typeface="+mj-ea"/>
          <a:cs typeface="+mj-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j-lt"/>
          <a:ea typeface="+mj-ea"/>
          <a:cs typeface="+mj-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j-lt"/>
          <a:ea typeface="+mj-ea"/>
          <a:cs typeface="+mj-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j-lt"/>
          <a:ea typeface="+mj-ea"/>
          <a:cs typeface="+mj-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j-lt"/>
          <a:ea typeface="+mj-ea"/>
          <a:cs typeface="+mj-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j-lt"/>
          <a:ea typeface="+mj-ea"/>
          <a:cs typeface="+mj-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j-lt"/>
          <a:ea typeface="+mj-ea"/>
          <a:cs typeface="+mj-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j-lt"/>
          <a:ea typeface="+mj-ea"/>
          <a:cs typeface="+mj-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t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tif"/></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tif"/></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tif"/></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tif"/><Relationship Id="rId3" Type="http://schemas.openxmlformats.org/officeDocument/2006/relationships/image" Target="../media/image2.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Image" descr="Image"/>
          <p:cNvPicPr>
            <a:picLocks noChangeAspect="1"/>
          </p:cNvPicPr>
          <p:nvPr/>
        </p:nvPicPr>
        <p:blipFill>
          <a:blip r:embed="rId2">
            <a:extLst/>
          </a:blip>
          <a:stretch>
            <a:fillRect/>
          </a:stretch>
        </p:blipFill>
        <p:spPr>
          <a:xfrm>
            <a:off x="1519611" y="819149"/>
            <a:ext cx="9787778" cy="6109469"/>
          </a:xfrm>
          <a:prstGeom prst="rect">
            <a:avLst/>
          </a:prstGeom>
          <a:ln w="12700">
            <a:miter lim="400000"/>
          </a:ln>
        </p:spPr>
      </p:pic>
      <p:sp>
        <p:nvSpPr>
          <p:cNvPr id="120" name="Hamlet Pre-reading Activity"/>
          <p:cNvSpPr txBox="1"/>
          <p:nvPr>
            <p:ph type="ctrTitle"/>
          </p:nvPr>
        </p:nvSpPr>
        <p:spPr>
          <a:xfrm>
            <a:off x="761999" y="5950799"/>
            <a:ext cx="11480801" cy="2540001"/>
          </a:xfrm>
          <a:prstGeom prst="rect">
            <a:avLst/>
          </a:prstGeom>
        </p:spPr>
        <p:txBody>
          <a:bodyPr/>
          <a:lstStyle/>
          <a:p>
            <a:pPr/>
            <a:r>
              <a:t>Hamlet Pre-reading Activity</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8" name="Image" descr="Image"/>
          <p:cNvPicPr>
            <a:picLocks noChangeAspect="1"/>
          </p:cNvPicPr>
          <p:nvPr/>
        </p:nvPicPr>
        <p:blipFill>
          <a:blip r:embed="rId2">
            <a:extLst/>
          </a:blip>
          <a:srcRect l="3786" t="5387" r="2612" b="3673"/>
          <a:stretch>
            <a:fillRect/>
          </a:stretch>
        </p:blipFill>
        <p:spPr>
          <a:xfrm>
            <a:off x="3162857" y="1268497"/>
            <a:ext cx="6679108" cy="4542674"/>
          </a:xfrm>
          <a:custGeom>
            <a:avLst/>
            <a:gdLst/>
            <a:ahLst/>
            <a:cxnLst>
              <a:cxn ang="0">
                <a:pos x="wd2" y="hd2"/>
              </a:cxn>
              <a:cxn ang="5400000">
                <a:pos x="wd2" y="hd2"/>
              </a:cxn>
              <a:cxn ang="10800000">
                <a:pos x="wd2" y="hd2"/>
              </a:cxn>
              <a:cxn ang="16200000">
                <a:pos x="wd2" y="hd2"/>
              </a:cxn>
            </a:cxnLst>
            <a:rect l="0" t="0" r="r" b="b"/>
            <a:pathLst>
              <a:path w="21564" h="21516" fill="norm" stroke="1" extrusionOk="0">
                <a:moveTo>
                  <a:pt x="1367" y="0"/>
                </a:moveTo>
                <a:cubicBezTo>
                  <a:pt x="1280" y="0"/>
                  <a:pt x="1218" y="49"/>
                  <a:pt x="1113" y="179"/>
                </a:cubicBezTo>
                <a:cubicBezTo>
                  <a:pt x="926" y="409"/>
                  <a:pt x="917" y="563"/>
                  <a:pt x="1092" y="576"/>
                </a:cubicBezTo>
                <a:cubicBezTo>
                  <a:pt x="1153" y="581"/>
                  <a:pt x="1246" y="609"/>
                  <a:pt x="1300" y="639"/>
                </a:cubicBezTo>
                <a:cubicBezTo>
                  <a:pt x="1388" y="689"/>
                  <a:pt x="1379" y="718"/>
                  <a:pt x="1223" y="905"/>
                </a:cubicBezTo>
                <a:cubicBezTo>
                  <a:pt x="1105" y="1048"/>
                  <a:pt x="1007" y="1281"/>
                  <a:pt x="922" y="1624"/>
                </a:cubicBezTo>
                <a:cubicBezTo>
                  <a:pt x="853" y="1904"/>
                  <a:pt x="775" y="2127"/>
                  <a:pt x="749" y="2119"/>
                </a:cubicBezTo>
                <a:cubicBezTo>
                  <a:pt x="622" y="2080"/>
                  <a:pt x="601" y="2339"/>
                  <a:pt x="436" y="6051"/>
                </a:cubicBezTo>
                <a:cubicBezTo>
                  <a:pt x="274" y="9661"/>
                  <a:pt x="113" y="13076"/>
                  <a:pt x="34" y="14522"/>
                </a:cubicBezTo>
                <a:cubicBezTo>
                  <a:pt x="-30" y="15702"/>
                  <a:pt x="-16" y="15884"/>
                  <a:pt x="172" y="16245"/>
                </a:cubicBezTo>
                <a:cubicBezTo>
                  <a:pt x="583" y="17037"/>
                  <a:pt x="3599" y="18964"/>
                  <a:pt x="5676" y="19762"/>
                </a:cubicBezTo>
                <a:cubicBezTo>
                  <a:pt x="7925" y="20626"/>
                  <a:pt x="10769" y="21235"/>
                  <a:pt x="13533" y="21441"/>
                </a:cubicBezTo>
                <a:cubicBezTo>
                  <a:pt x="15499" y="21587"/>
                  <a:pt x="17174" y="21520"/>
                  <a:pt x="18474" y="21246"/>
                </a:cubicBezTo>
                <a:cubicBezTo>
                  <a:pt x="19055" y="21123"/>
                  <a:pt x="19678" y="20793"/>
                  <a:pt x="20402" y="20219"/>
                </a:cubicBezTo>
                <a:cubicBezTo>
                  <a:pt x="21090" y="19673"/>
                  <a:pt x="21148" y="19459"/>
                  <a:pt x="21153" y="17493"/>
                </a:cubicBezTo>
                <a:cubicBezTo>
                  <a:pt x="21155" y="16737"/>
                  <a:pt x="21186" y="15952"/>
                  <a:pt x="21225" y="15687"/>
                </a:cubicBezTo>
                <a:cubicBezTo>
                  <a:pt x="21263" y="15417"/>
                  <a:pt x="21280" y="14984"/>
                  <a:pt x="21263" y="14668"/>
                </a:cubicBezTo>
                <a:cubicBezTo>
                  <a:pt x="21247" y="14366"/>
                  <a:pt x="21232" y="13498"/>
                  <a:pt x="21231" y="12738"/>
                </a:cubicBezTo>
                <a:cubicBezTo>
                  <a:pt x="21229" y="11473"/>
                  <a:pt x="21240" y="11331"/>
                  <a:pt x="21344" y="11053"/>
                </a:cubicBezTo>
                <a:cubicBezTo>
                  <a:pt x="21482" y="10685"/>
                  <a:pt x="21556" y="10282"/>
                  <a:pt x="21563" y="9867"/>
                </a:cubicBezTo>
                <a:cubicBezTo>
                  <a:pt x="21570" y="9452"/>
                  <a:pt x="21511" y="9026"/>
                  <a:pt x="21386" y="8617"/>
                </a:cubicBezTo>
                <a:cubicBezTo>
                  <a:pt x="21250" y="8170"/>
                  <a:pt x="21248" y="8147"/>
                  <a:pt x="21258" y="6324"/>
                </a:cubicBezTo>
                <a:cubicBezTo>
                  <a:pt x="21271" y="3912"/>
                  <a:pt x="21268" y="3793"/>
                  <a:pt x="21190" y="3636"/>
                </a:cubicBezTo>
                <a:cubicBezTo>
                  <a:pt x="21143" y="3541"/>
                  <a:pt x="20992" y="3480"/>
                  <a:pt x="20675" y="3427"/>
                </a:cubicBezTo>
                <a:cubicBezTo>
                  <a:pt x="20429" y="3386"/>
                  <a:pt x="20202" y="3319"/>
                  <a:pt x="20169" y="3279"/>
                </a:cubicBezTo>
                <a:cubicBezTo>
                  <a:pt x="20073" y="3163"/>
                  <a:pt x="19308" y="3032"/>
                  <a:pt x="19041" y="3085"/>
                </a:cubicBezTo>
                <a:cubicBezTo>
                  <a:pt x="18869" y="3120"/>
                  <a:pt x="18746" y="3095"/>
                  <a:pt x="18607" y="2999"/>
                </a:cubicBezTo>
                <a:cubicBezTo>
                  <a:pt x="18464" y="2899"/>
                  <a:pt x="18247" y="2858"/>
                  <a:pt x="17779" y="2844"/>
                </a:cubicBezTo>
                <a:cubicBezTo>
                  <a:pt x="17431" y="2834"/>
                  <a:pt x="17116" y="2788"/>
                  <a:pt x="17077" y="2743"/>
                </a:cubicBezTo>
                <a:cubicBezTo>
                  <a:pt x="16980" y="2628"/>
                  <a:pt x="16582" y="2561"/>
                  <a:pt x="15847" y="2534"/>
                </a:cubicBezTo>
                <a:cubicBezTo>
                  <a:pt x="15493" y="2522"/>
                  <a:pt x="15192" y="2474"/>
                  <a:pt x="15151" y="2425"/>
                </a:cubicBezTo>
                <a:cubicBezTo>
                  <a:pt x="15082" y="2340"/>
                  <a:pt x="14629" y="2248"/>
                  <a:pt x="12008" y="1782"/>
                </a:cubicBezTo>
                <a:cubicBezTo>
                  <a:pt x="11288" y="1654"/>
                  <a:pt x="9895" y="1406"/>
                  <a:pt x="8910" y="1230"/>
                </a:cubicBezTo>
                <a:cubicBezTo>
                  <a:pt x="7925" y="1053"/>
                  <a:pt x="6826" y="895"/>
                  <a:pt x="6468" y="878"/>
                </a:cubicBezTo>
                <a:cubicBezTo>
                  <a:pt x="5761" y="844"/>
                  <a:pt x="5116" y="719"/>
                  <a:pt x="5035" y="602"/>
                </a:cubicBezTo>
                <a:cubicBezTo>
                  <a:pt x="5008" y="561"/>
                  <a:pt x="4931" y="527"/>
                  <a:pt x="4865" y="527"/>
                </a:cubicBezTo>
                <a:cubicBezTo>
                  <a:pt x="4798" y="527"/>
                  <a:pt x="4662" y="421"/>
                  <a:pt x="4561" y="292"/>
                </a:cubicBezTo>
                <a:cubicBezTo>
                  <a:pt x="4357" y="28"/>
                  <a:pt x="4213" y="-13"/>
                  <a:pt x="4224" y="194"/>
                </a:cubicBezTo>
                <a:cubicBezTo>
                  <a:pt x="4231" y="312"/>
                  <a:pt x="4186" y="330"/>
                  <a:pt x="3910" y="320"/>
                </a:cubicBezTo>
                <a:cubicBezTo>
                  <a:pt x="3734" y="313"/>
                  <a:pt x="3302" y="252"/>
                  <a:pt x="2949" y="185"/>
                </a:cubicBezTo>
                <a:cubicBezTo>
                  <a:pt x="2596" y="119"/>
                  <a:pt x="2159" y="64"/>
                  <a:pt x="1977" y="64"/>
                </a:cubicBezTo>
                <a:cubicBezTo>
                  <a:pt x="1794" y="65"/>
                  <a:pt x="1563" y="42"/>
                  <a:pt x="1464" y="15"/>
                </a:cubicBezTo>
                <a:cubicBezTo>
                  <a:pt x="1428" y="5"/>
                  <a:pt x="1396" y="0"/>
                  <a:pt x="1367" y="0"/>
                </a:cubicBezTo>
                <a:close/>
              </a:path>
            </a:pathLst>
          </a:custGeom>
          <a:ln w="12700">
            <a:miter lim="400000"/>
          </a:ln>
        </p:spPr>
      </p:pic>
      <p:sp>
        <p:nvSpPr>
          <p:cNvPr id="149" name="On Monday night at 2AM you get the following message from your mom:"/>
          <p:cNvSpPr txBox="1"/>
          <p:nvPr>
            <p:ph type="title"/>
          </p:nvPr>
        </p:nvSpPr>
        <p:spPr>
          <a:xfrm>
            <a:off x="761998" y="6186685"/>
            <a:ext cx="11480803" cy="2717802"/>
          </a:xfrm>
          <a:prstGeom prst="rect">
            <a:avLst/>
          </a:prstGeom>
        </p:spPr>
        <p:txBody>
          <a:bodyPr/>
          <a:lstStyle>
            <a:lvl1pPr defTabSz="514094">
              <a:defRPr sz="5600">
                <a:effectLst>
                  <a:outerShdw sx="100000" sy="100000" kx="0" ky="0" algn="b" rotWithShape="0" blurRad="50800" dist="22352" dir="5400000">
                    <a:srgbClr val="000000"/>
                  </a:outerShdw>
                </a:effectLst>
              </a:defRPr>
            </a:lvl1pPr>
          </a:lstStyle>
          <a:p>
            <a:pPr/>
            <a:r>
              <a:t>On Monday night at 2AM you get the following message from your mom:</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Call me now!!! It’s an emergency!!!"/>
          <p:cNvSpPr txBox="1"/>
          <p:nvPr>
            <p:ph type="title"/>
          </p:nvPr>
        </p:nvSpPr>
        <p:spPr>
          <a:prstGeom prst="rect">
            <a:avLst/>
          </a:prstGeom>
        </p:spPr>
        <p:txBody>
          <a:bodyPr/>
          <a:lstStyle/>
          <a:p>
            <a:pPr/>
            <a:r>
              <a:t>Call me now!!! It’s an emergency!!!</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3" name="Image" descr="Image"/>
          <p:cNvPicPr>
            <a:picLocks noChangeAspect="1"/>
          </p:cNvPicPr>
          <p:nvPr/>
        </p:nvPicPr>
        <p:blipFill>
          <a:blip r:embed="rId2">
            <a:alphaModFix amt="63353"/>
            <a:extLst/>
          </a:blip>
          <a:stretch>
            <a:fillRect/>
          </a:stretch>
        </p:blipFill>
        <p:spPr>
          <a:xfrm>
            <a:off x="2066668" y="1852485"/>
            <a:ext cx="8871464" cy="6665588"/>
          </a:xfrm>
          <a:prstGeom prst="rect">
            <a:avLst/>
          </a:prstGeom>
          <a:ln w="12700">
            <a:miter lim="400000"/>
          </a:ln>
          <a:effectLst>
            <a:outerShdw sx="100000" sy="100000" kx="0" ky="0" algn="b" rotWithShape="0" blurRad="254000" dist="127000" dir="5400000">
              <a:srgbClr val="000000">
                <a:alpha val="70000"/>
              </a:srgbClr>
            </a:outerShdw>
          </a:effectLst>
        </p:spPr>
      </p:pic>
      <p:sp>
        <p:nvSpPr>
          <p:cNvPr id="154" name="Jolted awake by adrenaline and fear, you call her.  She answers, but her sobs are so loud you can hardly understand what she is saying.  Finally you are able to understand the words, “your father is dead …”"/>
          <p:cNvSpPr txBox="1"/>
          <p:nvPr>
            <p:ph type="title"/>
          </p:nvPr>
        </p:nvSpPr>
        <p:spPr>
          <a:xfrm>
            <a:off x="614552" y="3141507"/>
            <a:ext cx="11480803" cy="4609382"/>
          </a:xfrm>
          <a:prstGeom prst="rect">
            <a:avLst/>
          </a:prstGeom>
        </p:spPr>
        <p:txBody>
          <a:bodyPr/>
          <a:lstStyle>
            <a:lvl1pPr defTabSz="443991">
              <a:defRPr sz="4800">
                <a:effectLst>
                  <a:outerShdw sx="100000" sy="100000" kx="0" ky="0" algn="b" rotWithShape="0" blurRad="38100" dist="19304" dir="5400000">
                    <a:srgbClr val="000000"/>
                  </a:outerShdw>
                </a:effectLst>
              </a:defRPr>
            </a:lvl1pPr>
          </a:lstStyle>
          <a:p>
            <a:pPr/>
            <a:r>
              <a:t>Jolted awake by adrenaline and fear, you call her.  She answers, but her sobs are so loud you can hardly understand what she is saying.  Finally you are able to understand the words, “your father is dead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53"/>
                                        </p:tgtEl>
                                        <p:attrNameLst>
                                          <p:attrName>style.visibility</p:attrName>
                                        </p:attrNameLst>
                                      </p:cBhvr>
                                      <p:to>
                                        <p:strVal val="visible"/>
                                      </p:to>
                                    </p:set>
                                    <p:animEffect filter="dissolve" transition="in">
                                      <p:cBhvr>
                                        <p:cTn id="7" dur="35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3"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What’s your tweet?"/>
          <p:cNvSpPr txBox="1"/>
          <p:nvPr>
            <p:ph type="title"/>
          </p:nvPr>
        </p:nvSpPr>
        <p:spPr>
          <a:xfrm>
            <a:off x="1003615" y="3517900"/>
            <a:ext cx="11480803" cy="2717800"/>
          </a:xfrm>
          <a:prstGeom prst="rect">
            <a:avLst/>
          </a:prstGeom>
        </p:spPr>
        <p:txBody>
          <a:bodyPr/>
          <a:lstStyle/>
          <a:p>
            <a:pPr/>
            <a:r>
              <a:t>What’s your tweet?</a:t>
            </a:r>
          </a:p>
        </p:txBody>
      </p:sp>
      <p:pic>
        <p:nvPicPr>
          <p:cNvPr id="157" name="Image" descr="Image"/>
          <p:cNvPicPr>
            <a:picLocks noChangeAspect="1"/>
          </p:cNvPicPr>
          <p:nvPr/>
        </p:nvPicPr>
        <p:blipFill>
          <a:blip r:embed="rId2">
            <a:extLst/>
          </a:blip>
          <a:stretch>
            <a:fillRect/>
          </a:stretch>
        </p:blipFill>
        <p:spPr>
          <a:xfrm>
            <a:off x="813115" y="3924668"/>
            <a:ext cx="2059928" cy="167603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32" grpId="1" repeatCount="2000" fill="hold">
                                  <p:stCondLst>
                                    <p:cond delay="0"/>
                                  </p:stCondLst>
                                  <p:childTnLst>
                                    <p:animRot by="300000">
                                      <p:cBhvr>
                                        <p:cTn id="6" dur="50" fill="hold">
                                          <p:stCondLst>
                                            <p:cond delay="0"/>
                                          </p:stCondLst>
                                        </p:cTn>
                                        <p:tgtEl>
                                          <p:spTgt spid="157"/>
                                        </p:tgtEl>
                                        <p:attrNameLst>
                                          <p:attrName>r</p:attrName>
                                        </p:attrNameLst>
                                      </p:cBhvr>
                                    </p:animRot>
                                    <p:animRot by="-600000">
                                      <p:cBhvr>
                                        <p:cTn id="7" dur="100" fill="hold">
                                          <p:stCondLst>
                                            <p:cond delay="100"/>
                                          </p:stCondLst>
                                        </p:cTn>
                                        <p:tgtEl>
                                          <p:spTgt spid="157"/>
                                        </p:tgtEl>
                                        <p:attrNameLst>
                                          <p:attrName>r</p:attrName>
                                        </p:attrNameLst>
                                      </p:cBhvr>
                                    </p:animRot>
                                    <p:animRot by="600000">
                                      <p:cBhvr>
                                        <p:cTn id="8" dur="100" fill="hold">
                                          <p:stCondLst>
                                            <p:cond delay="200"/>
                                          </p:stCondLst>
                                        </p:cTn>
                                        <p:tgtEl>
                                          <p:spTgt spid="157"/>
                                        </p:tgtEl>
                                        <p:attrNameLst>
                                          <p:attrName>r</p:attrName>
                                        </p:attrNameLst>
                                      </p:cBhvr>
                                    </p:animRot>
                                    <p:animRot by="-600000">
                                      <p:cBhvr>
                                        <p:cTn id="9" dur="100" fill="hold">
                                          <p:stCondLst>
                                            <p:cond delay="300"/>
                                          </p:stCondLst>
                                        </p:cTn>
                                        <p:tgtEl>
                                          <p:spTgt spid="157"/>
                                        </p:tgtEl>
                                        <p:attrNameLst>
                                          <p:attrName>r</p:attrName>
                                        </p:attrNameLst>
                                      </p:cBhvr>
                                    </p:animRot>
                                    <p:animRot by="300000">
                                      <p:cBhvr>
                                        <p:cTn id="10" dur="100" fill="hold">
                                          <p:stCondLst>
                                            <p:cond delay="400"/>
                                          </p:stCondLst>
                                        </p:cTn>
                                        <p:tgtEl>
                                          <p:spTgt spid="157"/>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7"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Unfortunately, this semester you are taking Advanced Engineering Mechanics and your professor is inflexible! You tell him about your situation, but he tells you that if you don’t take your final next Friday, you will fail and have to retake the course."/>
          <p:cNvSpPr txBox="1"/>
          <p:nvPr>
            <p:ph type="title"/>
          </p:nvPr>
        </p:nvSpPr>
        <p:spPr>
          <a:xfrm>
            <a:off x="1587700" y="2624982"/>
            <a:ext cx="9412345" cy="4503635"/>
          </a:xfrm>
          <a:prstGeom prst="rect">
            <a:avLst/>
          </a:prstGeom>
        </p:spPr>
        <p:txBody>
          <a:bodyPr/>
          <a:lstStyle>
            <a:lvl1pPr defTabSz="315468">
              <a:defRPr sz="4000">
                <a:effectLst>
                  <a:outerShdw sx="100000" sy="100000" kx="0" ky="0" algn="b" rotWithShape="0" blurRad="25400" dist="13716" dir="5400000">
                    <a:srgbClr val="000000"/>
                  </a:outerShdw>
                </a:effectLst>
              </a:defRPr>
            </a:lvl1pPr>
          </a:lstStyle>
          <a:p>
            <a:pPr/>
            <a:r>
              <a:t>Unfortunately, this semester you are taking Advanced Engineering Mechanics and your professor is inflexible! You tell him about your situation, but he tells you that if you don’t take your final next Friday, you will fail and have to retake the course.</a:t>
            </a:r>
          </a:p>
        </p:txBody>
      </p:sp>
      <p:pic>
        <p:nvPicPr>
          <p:cNvPr id="160" name="Image" descr="Image"/>
          <p:cNvPicPr>
            <a:picLocks noChangeAspect="1"/>
          </p:cNvPicPr>
          <p:nvPr/>
        </p:nvPicPr>
        <p:blipFill>
          <a:blip r:embed="rId2">
            <a:extLst/>
          </a:blip>
          <a:stretch>
            <a:fillRect/>
          </a:stretch>
        </p:blipFill>
        <p:spPr>
          <a:xfrm>
            <a:off x="1638863" y="235205"/>
            <a:ext cx="9310018" cy="9283189"/>
          </a:xfrm>
          <a:prstGeom prst="rect">
            <a:avLst/>
          </a:prstGeom>
          <a:ln w="127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60"/>
                                        </p:tgtEl>
                                        <p:attrNameLst>
                                          <p:attrName>style.visibility</p:attrName>
                                        </p:attrNameLst>
                                      </p:cBhvr>
                                      <p:to>
                                        <p:strVal val="visible"/>
                                      </p:to>
                                    </p:set>
                                    <p:animEffect filter="dissolve" transition="in">
                                      <p:cBhvr>
                                        <p:cTn id="7" dur="3000"/>
                                        <p:tgtEl>
                                          <p:spTgt spid="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He forces you to miss your dad’s funeral!"/>
          <p:cNvSpPr txBox="1"/>
          <p:nvPr>
            <p:ph type="title"/>
          </p:nvPr>
        </p:nvSpPr>
        <p:spPr>
          <a:prstGeom prst="rect">
            <a:avLst/>
          </a:prstGeom>
        </p:spPr>
        <p:txBody>
          <a:bodyPr/>
          <a:lstStyle/>
          <a:p>
            <a:pPr/>
            <a:r>
              <a:t>He forces you to miss your dad’s funeral!</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What’s your tweet?"/>
          <p:cNvSpPr txBox="1"/>
          <p:nvPr>
            <p:ph type="title"/>
          </p:nvPr>
        </p:nvSpPr>
        <p:spPr>
          <a:xfrm>
            <a:off x="1292807" y="3517900"/>
            <a:ext cx="11480803" cy="2717800"/>
          </a:xfrm>
          <a:prstGeom prst="rect">
            <a:avLst/>
          </a:prstGeom>
        </p:spPr>
        <p:txBody>
          <a:bodyPr/>
          <a:lstStyle/>
          <a:p>
            <a:pPr/>
            <a:r>
              <a:t>What’s your tweet?</a:t>
            </a:r>
          </a:p>
        </p:txBody>
      </p:sp>
      <p:pic>
        <p:nvPicPr>
          <p:cNvPr id="165" name="Image" descr="Image"/>
          <p:cNvPicPr>
            <a:picLocks noChangeAspect="1"/>
          </p:cNvPicPr>
          <p:nvPr/>
        </p:nvPicPr>
        <p:blipFill>
          <a:blip r:embed="rId2">
            <a:extLst/>
          </a:blip>
          <a:stretch>
            <a:fillRect/>
          </a:stretch>
        </p:blipFill>
        <p:spPr>
          <a:xfrm>
            <a:off x="1049031" y="4038784"/>
            <a:ext cx="2059928" cy="167603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32" grpId="1" repeatCount="2000" fill="hold">
                                  <p:stCondLst>
                                    <p:cond delay="0"/>
                                  </p:stCondLst>
                                  <p:childTnLst>
                                    <p:animRot by="300000">
                                      <p:cBhvr>
                                        <p:cTn id="6" dur="50" fill="hold">
                                          <p:stCondLst>
                                            <p:cond delay="0"/>
                                          </p:stCondLst>
                                        </p:cTn>
                                        <p:tgtEl>
                                          <p:spTgt spid="165"/>
                                        </p:tgtEl>
                                        <p:attrNameLst>
                                          <p:attrName>r</p:attrName>
                                        </p:attrNameLst>
                                      </p:cBhvr>
                                    </p:animRot>
                                    <p:animRot by="-600000">
                                      <p:cBhvr>
                                        <p:cTn id="7" dur="100" fill="hold">
                                          <p:stCondLst>
                                            <p:cond delay="100"/>
                                          </p:stCondLst>
                                        </p:cTn>
                                        <p:tgtEl>
                                          <p:spTgt spid="165"/>
                                        </p:tgtEl>
                                        <p:attrNameLst>
                                          <p:attrName>r</p:attrName>
                                        </p:attrNameLst>
                                      </p:cBhvr>
                                    </p:animRot>
                                    <p:animRot by="600000">
                                      <p:cBhvr>
                                        <p:cTn id="8" dur="100" fill="hold">
                                          <p:stCondLst>
                                            <p:cond delay="200"/>
                                          </p:stCondLst>
                                        </p:cTn>
                                        <p:tgtEl>
                                          <p:spTgt spid="165"/>
                                        </p:tgtEl>
                                        <p:attrNameLst>
                                          <p:attrName>r</p:attrName>
                                        </p:attrNameLst>
                                      </p:cBhvr>
                                    </p:animRot>
                                    <p:animRot by="-600000">
                                      <p:cBhvr>
                                        <p:cTn id="9" dur="100" fill="hold">
                                          <p:stCondLst>
                                            <p:cond delay="300"/>
                                          </p:stCondLst>
                                        </p:cTn>
                                        <p:tgtEl>
                                          <p:spTgt spid="165"/>
                                        </p:tgtEl>
                                        <p:attrNameLst>
                                          <p:attrName>r</p:attrName>
                                        </p:attrNameLst>
                                      </p:cBhvr>
                                    </p:animRot>
                                    <p:animRot by="300000">
                                      <p:cBhvr>
                                        <p:cTn id="10" dur="100" fill="hold">
                                          <p:stCondLst>
                                            <p:cond delay="400"/>
                                          </p:stCondLst>
                                        </p:cTn>
                                        <p:tgtEl>
                                          <p:spTgt spid="165"/>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5"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Finals end, and you barely pass all of your classes.  It has been two weeks since your father died and you are completely devastated.  You finally head home for break."/>
          <p:cNvSpPr txBox="1"/>
          <p:nvPr>
            <p:ph type="title"/>
          </p:nvPr>
        </p:nvSpPr>
        <p:spPr>
          <a:xfrm>
            <a:off x="1562071" y="3517898"/>
            <a:ext cx="9660813" cy="2717802"/>
          </a:xfrm>
          <a:prstGeom prst="rect">
            <a:avLst/>
          </a:prstGeom>
        </p:spPr>
        <p:txBody>
          <a:bodyPr/>
          <a:lstStyle>
            <a:lvl1pPr defTabSz="315468">
              <a:defRPr sz="3400">
                <a:effectLst>
                  <a:outerShdw sx="100000" sy="100000" kx="0" ky="0" algn="b" rotWithShape="0" blurRad="25400" dist="13716" dir="5400000">
                    <a:srgbClr val="000000"/>
                  </a:outerShdw>
                </a:effectLst>
              </a:defRPr>
            </a:lvl1pPr>
          </a:lstStyle>
          <a:p>
            <a:pPr/>
            <a:r>
              <a:t>Finals end, and you barely pass all of your classes.  It has been two weeks since your father died and you are completely devastated.  You finally head home for break.</a:t>
            </a:r>
          </a:p>
        </p:txBody>
      </p:sp>
      <p:pic>
        <p:nvPicPr>
          <p:cNvPr id="168" name="Image" descr="Image"/>
          <p:cNvPicPr>
            <a:picLocks noChangeAspect="1"/>
          </p:cNvPicPr>
          <p:nvPr/>
        </p:nvPicPr>
        <p:blipFill>
          <a:blip r:embed="rId2">
            <a:extLst/>
          </a:blip>
          <a:stretch>
            <a:fillRect/>
          </a:stretch>
        </p:blipFill>
        <p:spPr>
          <a:xfrm>
            <a:off x="1515676" y="867257"/>
            <a:ext cx="9753602" cy="7302501"/>
          </a:xfrm>
          <a:prstGeom prst="rect">
            <a:avLst/>
          </a:prstGeom>
          <a:ln w="127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68"/>
                                        </p:tgtEl>
                                        <p:attrNameLst>
                                          <p:attrName>style.visibility</p:attrName>
                                        </p:attrNameLst>
                                      </p:cBhvr>
                                      <p:to>
                                        <p:strVal val="visible"/>
                                      </p:to>
                                    </p:set>
                                    <p:animEffect filter="dissolve" transition="in">
                                      <p:cBhvr>
                                        <p:cTn id="7" dur="3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You load up your car and head home."/>
          <p:cNvSpPr txBox="1"/>
          <p:nvPr>
            <p:ph type="title"/>
          </p:nvPr>
        </p:nvSpPr>
        <p:spPr>
          <a:xfrm>
            <a:off x="2016276" y="3134537"/>
            <a:ext cx="8972248" cy="2717802"/>
          </a:xfrm>
          <a:prstGeom prst="rect">
            <a:avLst/>
          </a:prstGeom>
        </p:spPr>
        <p:txBody>
          <a:bodyPr/>
          <a:lstStyle/>
          <a:p>
            <a:pPr/>
            <a:r>
              <a:t>You load up your car and head home.</a:t>
            </a:r>
          </a:p>
        </p:txBody>
      </p:sp>
      <p:pic>
        <p:nvPicPr>
          <p:cNvPr id="171" name="Image" descr="Image"/>
          <p:cNvPicPr>
            <a:picLocks noChangeAspect="1"/>
          </p:cNvPicPr>
          <p:nvPr/>
        </p:nvPicPr>
        <p:blipFill>
          <a:blip r:embed="rId2">
            <a:extLst/>
          </a:blip>
          <a:stretch>
            <a:fillRect/>
          </a:stretch>
        </p:blipFill>
        <p:spPr>
          <a:xfrm>
            <a:off x="2066326" y="1295749"/>
            <a:ext cx="9235917" cy="6926939"/>
          </a:xfrm>
          <a:prstGeom prst="rect">
            <a:avLst/>
          </a:prstGeom>
          <a:ln w="127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71"/>
                                        </p:tgtEl>
                                        <p:attrNameLst>
                                          <p:attrName>style.visibility</p:attrName>
                                        </p:attrNameLst>
                                      </p:cBhvr>
                                      <p:to>
                                        <p:strVal val="visible"/>
                                      </p:to>
                                    </p:set>
                                    <p:animEffect filter="dissolve" transition="in">
                                      <p:cBhvr>
                                        <p:cTn id="7" dur="275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1"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When you get home you hug your mom for a long time, but you sense that something is wrong."/>
          <p:cNvSpPr txBox="1"/>
          <p:nvPr>
            <p:ph type="title"/>
          </p:nvPr>
        </p:nvSpPr>
        <p:spPr>
          <a:prstGeom prst="rect">
            <a:avLst/>
          </a:prstGeom>
        </p:spPr>
        <p:txBody>
          <a:bodyPr/>
          <a:lstStyle>
            <a:lvl1pPr defTabSz="508254">
              <a:defRPr sz="5500">
                <a:effectLst>
                  <a:outerShdw sx="100000" sy="100000" kx="0" ky="0" algn="b" rotWithShape="0" blurRad="38100" dist="22098" dir="5400000">
                    <a:srgbClr val="000000"/>
                  </a:outerShdw>
                </a:effectLst>
              </a:defRPr>
            </a:lvl1pPr>
          </a:lstStyle>
          <a:p>
            <a:pPr/>
            <a:r>
              <a:t>When you get home you hug your mom for a long time, but you sense that something is wrong.</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Do you know what TWITTER is?"/>
          <p:cNvSpPr txBox="1"/>
          <p:nvPr>
            <p:ph type="title"/>
          </p:nvPr>
        </p:nvSpPr>
        <p:spPr>
          <a:prstGeom prst="rect">
            <a:avLst/>
          </a:prstGeom>
        </p:spPr>
        <p:txBody>
          <a:bodyPr/>
          <a:lstStyle>
            <a:lvl1pPr defTabSz="537462">
              <a:defRPr sz="5800">
                <a:effectLst>
                  <a:outerShdw sx="100000" sy="100000" kx="0" ky="0" algn="b" rotWithShape="0" blurRad="50800" dist="23368" dir="5400000">
                    <a:srgbClr val="000000"/>
                  </a:outerShdw>
                </a:effectLst>
              </a:defRPr>
            </a:lvl1pPr>
          </a:lstStyle>
          <a:p>
            <a:pPr/>
            <a:r>
              <a:t>Do you know what TWITTER is?</a:t>
            </a:r>
          </a:p>
        </p:txBody>
      </p:sp>
      <p:pic>
        <p:nvPicPr>
          <p:cNvPr id="123" name="Image" descr="Image"/>
          <p:cNvPicPr>
            <a:picLocks noChangeAspect="1"/>
          </p:cNvPicPr>
          <p:nvPr/>
        </p:nvPicPr>
        <p:blipFill>
          <a:blip r:embed="rId2">
            <a:extLst/>
          </a:blip>
          <a:stretch>
            <a:fillRect/>
          </a:stretch>
        </p:blipFill>
        <p:spPr>
          <a:xfrm>
            <a:off x="4047604" y="1161008"/>
            <a:ext cx="4909593" cy="4909593"/>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e’s not upset!  Or not upset enough!"/>
          <p:cNvSpPr txBox="1"/>
          <p:nvPr>
            <p:ph type="title"/>
          </p:nvPr>
        </p:nvSpPr>
        <p:spPr>
          <a:xfrm>
            <a:off x="2091094" y="3517898"/>
            <a:ext cx="8181738" cy="2717802"/>
          </a:xfrm>
          <a:prstGeom prst="rect">
            <a:avLst/>
          </a:prstGeom>
        </p:spPr>
        <p:txBody>
          <a:bodyPr/>
          <a:lstStyle/>
          <a:p>
            <a:pPr/>
            <a:r>
              <a:t>She’s not upset!  Or not upset enough!</a:t>
            </a:r>
          </a:p>
        </p:txBody>
      </p:sp>
      <p:pic>
        <p:nvPicPr>
          <p:cNvPr id="176" name="Image" descr="Image"/>
          <p:cNvPicPr>
            <a:picLocks noChangeAspect="1"/>
          </p:cNvPicPr>
          <p:nvPr/>
        </p:nvPicPr>
        <p:blipFill>
          <a:blip r:embed="rId2">
            <a:extLst/>
          </a:blip>
          <a:stretch>
            <a:fillRect/>
          </a:stretch>
        </p:blipFill>
        <p:spPr>
          <a:xfrm>
            <a:off x="1949730" y="279895"/>
            <a:ext cx="8759360" cy="8759361"/>
          </a:xfrm>
          <a:prstGeom prst="rect">
            <a:avLst/>
          </a:prstGeom>
          <a:ln w="127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76"/>
                                        </p:tgtEl>
                                        <p:attrNameLst>
                                          <p:attrName>style.visibility</p:attrName>
                                        </p:attrNameLst>
                                      </p:cBhvr>
                                      <p:to>
                                        <p:strVal val="visible"/>
                                      </p:to>
                                    </p:set>
                                    <p:animEffect filter="dissolve" transition="in">
                                      <p:cBhvr>
                                        <p:cTn id="7" dur="275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6"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Then you notice she is wearing a wedding ring on her finger …"/>
          <p:cNvSpPr txBox="1"/>
          <p:nvPr>
            <p:ph type="title"/>
          </p:nvPr>
        </p:nvSpPr>
        <p:spPr>
          <a:prstGeom prst="rect">
            <a:avLst/>
          </a:prstGeom>
        </p:spPr>
        <p:txBody>
          <a:bodyPr/>
          <a:lstStyle>
            <a:lvl1pPr defTabSz="549148">
              <a:defRPr sz="6000">
                <a:effectLst>
                  <a:outerShdw sx="100000" sy="100000" kx="0" ky="0" algn="b" rotWithShape="0" blurRad="50800" dist="23876" dir="5400000">
                    <a:srgbClr val="000000"/>
                  </a:outerShdw>
                </a:effectLst>
              </a:defRPr>
            </a:lvl1pPr>
          </a:lstStyle>
          <a:p>
            <a:pPr/>
            <a:r>
              <a:t>Then you notice she is wearing a wedding ring on her finger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A NEW wedding ring!"/>
          <p:cNvSpPr txBox="1"/>
          <p:nvPr>
            <p:ph type="title"/>
          </p:nvPr>
        </p:nvSpPr>
        <p:spPr>
          <a:prstGeom prst="rect">
            <a:avLst/>
          </a:prstGeom>
        </p:spPr>
        <p:txBody>
          <a:bodyPr/>
          <a:lstStyle/>
          <a:p>
            <a:pPr/>
            <a:r>
              <a:t>A NEW wedding ring!</a:t>
            </a:r>
          </a:p>
        </p:txBody>
      </p:sp>
      <p:pic>
        <p:nvPicPr>
          <p:cNvPr id="181" name="Image" descr="Image"/>
          <p:cNvPicPr>
            <a:picLocks noChangeAspect="1"/>
          </p:cNvPicPr>
          <p:nvPr/>
        </p:nvPicPr>
        <p:blipFill>
          <a:blip r:embed="rId2">
            <a:extLst/>
          </a:blip>
          <a:stretch>
            <a:fillRect/>
          </a:stretch>
        </p:blipFill>
        <p:spPr>
          <a:xfrm>
            <a:off x="1306275" y="2051401"/>
            <a:ext cx="10392249" cy="6981703"/>
          </a:xfrm>
          <a:prstGeom prst="rect">
            <a:avLst/>
          </a:prstGeom>
          <a:ln w="127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81"/>
                                        </p:tgtEl>
                                        <p:attrNameLst>
                                          <p:attrName>style.visibility</p:attrName>
                                        </p:attrNameLst>
                                      </p:cBhvr>
                                      <p:to>
                                        <p:strVal val="visible"/>
                                      </p:to>
                                    </p:set>
                                    <p:animEffect filter="dissolve" transition="in">
                                      <p:cBhvr>
                                        <p:cTn id="7" dur="30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1"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What’s your tweet?"/>
          <p:cNvSpPr txBox="1"/>
          <p:nvPr>
            <p:ph type="title"/>
          </p:nvPr>
        </p:nvSpPr>
        <p:spPr>
          <a:xfrm>
            <a:off x="1145360" y="3517900"/>
            <a:ext cx="11480803" cy="2717800"/>
          </a:xfrm>
          <a:prstGeom prst="rect">
            <a:avLst/>
          </a:prstGeom>
        </p:spPr>
        <p:txBody>
          <a:bodyPr/>
          <a:lstStyle/>
          <a:p>
            <a:pPr/>
            <a:r>
              <a:t>What’s your tweet?</a:t>
            </a:r>
          </a:p>
        </p:txBody>
      </p:sp>
      <p:pic>
        <p:nvPicPr>
          <p:cNvPr id="184" name="Image" descr="Image"/>
          <p:cNvPicPr>
            <a:picLocks noChangeAspect="1"/>
          </p:cNvPicPr>
          <p:nvPr/>
        </p:nvPicPr>
        <p:blipFill>
          <a:blip r:embed="rId2">
            <a:extLst/>
          </a:blip>
          <a:stretch>
            <a:fillRect/>
          </a:stretch>
        </p:blipFill>
        <p:spPr>
          <a:xfrm>
            <a:off x="1049031" y="4038784"/>
            <a:ext cx="2059928" cy="167603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32" grpId="1" repeatCount="2000" fill="hold">
                                  <p:stCondLst>
                                    <p:cond delay="0"/>
                                  </p:stCondLst>
                                  <p:childTnLst>
                                    <p:animRot by="300000">
                                      <p:cBhvr>
                                        <p:cTn id="6" dur="50" fill="hold">
                                          <p:stCondLst>
                                            <p:cond delay="0"/>
                                          </p:stCondLst>
                                        </p:cTn>
                                        <p:tgtEl>
                                          <p:spTgt spid="184"/>
                                        </p:tgtEl>
                                        <p:attrNameLst>
                                          <p:attrName>r</p:attrName>
                                        </p:attrNameLst>
                                      </p:cBhvr>
                                    </p:animRot>
                                    <p:animRot by="-600000">
                                      <p:cBhvr>
                                        <p:cTn id="7" dur="100" fill="hold">
                                          <p:stCondLst>
                                            <p:cond delay="100"/>
                                          </p:stCondLst>
                                        </p:cTn>
                                        <p:tgtEl>
                                          <p:spTgt spid="184"/>
                                        </p:tgtEl>
                                        <p:attrNameLst>
                                          <p:attrName>r</p:attrName>
                                        </p:attrNameLst>
                                      </p:cBhvr>
                                    </p:animRot>
                                    <p:animRot by="600000">
                                      <p:cBhvr>
                                        <p:cTn id="8" dur="100" fill="hold">
                                          <p:stCondLst>
                                            <p:cond delay="200"/>
                                          </p:stCondLst>
                                        </p:cTn>
                                        <p:tgtEl>
                                          <p:spTgt spid="184"/>
                                        </p:tgtEl>
                                        <p:attrNameLst>
                                          <p:attrName>r</p:attrName>
                                        </p:attrNameLst>
                                      </p:cBhvr>
                                    </p:animRot>
                                    <p:animRot by="-600000">
                                      <p:cBhvr>
                                        <p:cTn id="9" dur="100" fill="hold">
                                          <p:stCondLst>
                                            <p:cond delay="300"/>
                                          </p:stCondLst>
                                        </p:cTn>
                                        <p:tgtEl>
                                          <p:spTgt spid="184"/>
                                        </p:tgtEl>
                                        <p:attrNameLst>
                                          <p:attrName>r</p:attrName>
                                        </p:attrNameLst>
                                      </p:cBhvr>
                                    </p:animRot>
                                    <p:animRot by="300000">
                                      <p:cBhvr>
                                        <p:cTn id="10" dur="100" fill="hold">
                                          <p:stCondLst>
                                            <p:cond delay="400"/>
                                          </p:stCondLst>
                                        </p:cTn>
                                        <p:tgtEl>
                                          <p:spTgt spid="184"/>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4"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Your mom says she has some news.  She has remarried your father’s brother - Uncle Claude."/>
          <p:cNvSpPr txBox="1"/>
          <p:nvPr>
            <p:ph type="title"/>
          </p:nvPr>
        </p:nvSpPr>
        <p:spPr>
          <a:prstGeom prst="rect">
            <a:avLst/>
          </a:prstGeom>
        </p:spPr>
        <p:txBody>
          <a:bodyPr/>
          <a:lstStyle>
            <a:lvl1pPr defTabSz="514094">
              <a:defRPr sz="5600">
                <a:effectLst>
                  <a:outerShdw sx="100000" sy="100000" kx="0" ky="0" algn="b" rotWithShape="0" blurRad="50800" dist="22352" dir="5400000">
                    <a:srgbClr val="000000"/>
                  </a:outerShdw>
                </a:effectLst>
              </a:defRPr>
            </a:lvl1pPr>
          </a:lstStyle>
          <a:p>
            <a:pPr/>
            <a:r>
              <a:t>Your mom says she has some news.  She has remarried your father’s brother - Uncle Claude.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You never liked your Uncle Claude.  He was always jealous of your father for taking over the family business and he always looked at your mom in a way that creeped you out!"/>
          <p:cNvSpPr txBox="1"/>
          <p:nvPr>
            <p:ph type="title"/>
          </p:nvPr>
        </p:nvSpPr>
        <p:spPr>
          <a:xfrm>
            <a:off x="3018451" y="1945460"/>
            <a:ext cx="7593336" cy="5439231"/>
          </a:xfrm>
          <a:prstGeom prst="rect">
            <a:avLst/>
          </a:prstGeom>
        </p:spPr>
        <p:txBody>
          <a:bodyPr/>
          <a:lstStyle>
            <a:lvl1pPr defTabSz="420623">
              <a:defRPr sz="4600">
                <a:effectLst>
                  <a:outerShdw sx="100000" sy="100000" kx="0" ky="0" algn="b" rotWithShape="0" blurRad="38100" dist="18288" dir="5400000">
                    <a:srgbClr val="000000"/>
                  </a:outerShdw>
                </a:effectLst>
              </a:defRPr>
            </a:lvl1pPr>
          </a:lstStyle>
          <a:p>
            <a:pPr/>
            <a:r>
              <a:t>You never liked your Uncle Claude.  He was always jealous of your father for taking over the family business and he always looked at your mom in a way that creeped you out!</a:t>
            </a:r>
          </a:p>
        </p:txBody>
      </p:sp>
      <p:pic>
        <p:nvPicPr>
          <p:cNvPr id="189" name="Image" descr="Image"/>
          <p:cNvPicPr>
            <a:picLocks noChangeAspect="1"/>
          </p:cNvPicPr>
          <p:nvPr/>
        </p:nvPicPr>
        <p:blipFill>
          <a:blip r:embed="rId2">
            <a:extLst/>
          </a:blip>
          <a:stretch>
            <a:fillRect/>
          </a:stretch>
        </p:blipFill>
        <p:spPr>
          <a:xfrm>
            <a:off x="2878119" y="1196809"/>
            <a:ext cx="7874001" cy="7861301"/>
          </a:xfrm>
          <a:prstGeom prst="rect">
            <a:avLst/>
          </a:prstGeom>
          <a:ln w="127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89"/>
                                        </p:tgtEl>
                                        <p:attrNameLst>
                                          <p:attrName>style.visibility</p:attrName>
                                        </p:attrNameLst>
                                      </p:cBhvr>
                                      <p:to>
                                        <p:strVal val="visible"/>
                                      </p:to>
                                    </p:set>
                                    <p:animEffect filter="dissolve" transition="in">
                                      <p:cBhvr>
                                        <p:cTn id="7" dur="3000"/>
                                        <p:tgtEl>
                                          <p:spTgt spid="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What’s your tweet?"/>
          <p:cNvSpPr txBox="1"/>
          <p:nvPr>
            <p:ph type="title"/>
          </p:nvPr>
        </p:nvSpPr>
        <p:spPr>
          <a:xfrm>
            <a:off x="1086381" y="3517900"/>
            <a:ext cx="11480803" cy="2717800"/>
          </a:xfrm>
          <a:prstGeom prst="rect">
            <a:avLst/>
          </a:prstGeom>
        </p:spPr>
        <p:txBody>
          <a:bodyPr/>
          <a:lstStyle/>
          <a:p>
            <a:pPr/>
            <a:r>
              <a:t>What’s your tweet?</a:t>
            </a:r>
          </a:p>
        </p:txBody>
      </p:sp>
      <p:pic>
        <p:nvPicPr>
          <p:cNvPr id="192" name="Image" descr="Image"/>
          <p:cNvPicPr>
            <a:picLocks noChangeAspect="1"/>
          </p:cNvPicPr>
          <p:nvPr/>
        </p:nvPicPr>
        <p:blipFill>
          <a:blip r:embed="rId2">
            <a:extLst/>
          </a:blip>
          <a:stretch>
            <a:fillRect/>
          </a:stretch>
        </p:blipFill>
        <p:spPr>
          <a:xfrm>
            <a:off x="1049031" y="4038784"/>
            <a:ext cx="2059928" cy="167603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32" grpId="1" repeatCount="2000" fill="hold">
                                  <p:stCondLst>
                                    <p:cond delay="0"/>
                                  </p:stCondLst>
                                  <p:childTnLst>
                                    <p:animRot by="300000">
                                      <p:cBhvr>
                                        <p:cTn id="6" dur="50" fill="hold">
                                          <p:stCondLst>
                                            <p:cond delay="0"/>
                                          </p:stCondLst>
                                        </p:cTn>
                                        <p:tgtEl>
                                          <p:spTgt spid="192"/>
                                        </p:tgtEl>
                                        <p:attrNameLst>
                                          <p:attrName>r</p:attrName>
                                        </p:attrNameLst>
                                      </p:cBhvr>
                                    </p:animRot>
                                    <p:animRot by="-600000">
                                      <p:cBhvr>
                                        <p:cTn id="7" dur="100" fill="hold">
                                          <p:stCondLst>
                                            <p:cond delay="100"/>
                                          </p:stCondLst>
                                        </p:cTn>
                                        <p:tgtEl>
                                          <p:spTgt spid="192"/>
                                        </p:tgtEl>
                                        <p:attrNameLst>
                                          <p:attrName>r</p:attrName>
                                        </p:attrNameLst>
                                      </p:cBhvr>
                                    </p:animRot>
                                    <p:animRot by="600000">
                                      <p:cBhvr>
                                        <p:cTn id="8" dur="100" fill="hold">
                                          <p:stCondLst>
                                            <p:cond delay="200"/>
                                          </p:stCondLst>
                                        </p:cTn>
                                        <p:tgtEl>
                                          <p:spTgt spid="192"/>
                                        </p:tgtEl>
                                        <p:attrNameLst>
                                          <p:attrName>r</p:attrName>
                                        </p:attrNameLst>
                                      </p:cBhvr>
                                    </p:animRot>
                                    <p:animRot by="-600000">
                                      <p:cBhvr>
                                        <p:cTn id="9" dur="100" fill="hold">
                                          <p:stCondLst>
                                            <p:cond delay="300"/>
                                          </p:stCondLst>
                                        </p:cTn>
                                        <p:tgtEl>
                                          <p:spTgt spid="192"/>
                                        </p:tgtEl>
                                        <p:attrNameLst>
                                          <p:attrName>r</p:attrName>
                                        </p:attrNameLst>
                                      </p:cBhvr>
                                    </p:animRot>
                                    <p:animRot by="300000">
                                      <p:cBhvr>
                                        <p:cTn id="10" dur="100" fill="hold">
                                          <p:stCondLst>
                                            <p:cond delay="400"/>
                                          </p:stCondLst>
                                        </p:cTn>
                                        <p:tgtEl>
                                          <p:spTgt spid="192"/>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2"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One night, your father’s ghost comes to you in a dream.  He tells you that he was murdered by your uncle!"/>
          <p:cNvSpPr txBox="1"/>
          <p:nvPr>
            <p:ph type="title"/>
          </p:nvPr>
        </p:nvSpPr>
        <p:spPr>
          <a:prstGeom prst="rect">
            <a:avLst/>
          </a:prstGeom>
        </p:spPr>
        <p:txBody>
          <a:bodyPr/>
          <a:lstStyle>
            <a:lvl1pPr defTabSz="461518">
              <a:defRPr sz="5000">
                <a:effectLst>
                  <a:outerShdw sx="100000" sy="100000" kx="0" ky="0" algn="b" rotWithShape="0" blurRad="38100" dist="20066" dir="5400000">
                    <a:srgbClr val="000000"/>
                  </a:outerShdw>
                </a:effectLst>
              </a:defRPr>
            </a:lvl1pPr>
          </a:lstStyle>
          <a:p>
            <a:pPr/>
            <a:r>
              <a:t>One night, your father’s ghost comes to you in a dream.  He tells you that he was murdered by your uncle!</a:t>
            </a:r>
          </a:p>
        </p:txBody>
      </p:sp>
      <p:pic>
        <p:nvPicPr>
          <p:cNvPr id="195" name="Image" descr="Image"/>
          <p:cNvPicPr>
            <a:picLocks noChangeAspect="1"/>
          </p:cNvPicPr>
          <p:nvPr/>
        </p:nvPicPr>
        <p:blipFill>
          <a:blip r:embed="rId2">
            <a:extLst/>
          </a:blip>
          <a:srcRect l="6122" t="1736" r="124" b="7398"/>
          <a:stretch>
            <a:fillRect/>
          </a:stretch>
        </p:blipFill>
        <p:spPr>
          <a:xfrm>
            <a:off x="527049" y="1264663"/>
            <a:ext cx="11950578" cy="6515161"/>
          </a:xfrm>
          <a:prstGeom prst="rect">
            <a:avLst/>
          </a:prstGeom>
          <a:ln w="12700">
            <a:miter lim="400000"/>
          </a:ln>
          <a:effectLst>
            <a:outerShdw sx="100000" sy="100000" kx="0" ky="0" algn="b" rotWithShape="0" blurRad="254000" dist="127000" dir="16200000">
              <a:srgbClr val="000000">
                <a:alpha val="7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95"/>
                                        </p:tgtEl>
                                        <p:attrNameLst>
                                          <p:attrName>style.visibility</p:attrName>
                                        </p:attrNameLst>
                                      </p:cBhvr>
                                      <p:to>
                                        <p:strVal val="visible"/>
                                      </p:to>
                                    </p:set>
                                    <p:animEffect filter="dissolve" transition="in">
                                      <p:cBhvr>
                                        <p:cTn id="7" dur="3000"/>
                                        <p:tgtEl>
                                          <p:spTgt spid="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5"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He tells you that his brother… your uncle poisoned him!"/>
          <p:cNvSpPr txBox="1"/>
          <p:nvPr>
            <p:ph type="title"/>
          </p:nvPr>
        </p:nvSpPr>
        <p:spPr>
          <a:prstGeom prst="rect">
            <a:avLst/>
          </a:prstGeom>
        </p:spPr>
        <p:txBody>
          <a:bodyPr/>
          <a:lstStyle>
            <a:lvl1pPr defTabSz="572516">
              <a:defRPr sz="6272">
                <a:effectLst>
                  <a:outerShdw sx="100000" sy="100000" kx="0" ky="0" algn="b" rotWithShape="0" blurRad="49784" dist="24892" dir="5400000">
                    <a:srgbClr val="000000"/>
                  </a:outerShdw>
                </a:effectLst>
              </a:defRPr>
            </a:lvl1pPr>
          </a:lstStyle>
          <a:p>
            <a:pPr/>
            <a:r>
              <a:t>He tells you that his brother… your uncle poisoned him!</a:t>
            </a:r>
          </a:p>
        </p:txBody>
      </p:sp>
      <p:pic>
        <p:nvPicPr>
          <p:cNvPr id="198" name="0237_poison_skull.jpg" descr="0237_poison_skull.jpg"/>
          <p:cNvPicPr>
            <a:picLocks noChangeAspect="1"/>
          </p:cNvPicPr>
          <p:nvPr/>
        </p:nvPicPr>
        <p:blipFill>
          <a:blip r:embed="rId2">
            <a:extLst/>
          </a:blip>
          <a:srcRect l="7225" t="2751" r="7145" b="2812"/>
          <a:stretch>
            <a:fillRect/>
          </a:stretch>
        </p:blipFill>
        <p:spPr>
          <a:xfrm>
            <a:off x="4776486" y="4035206"/>
            <a:ext cx="3109143" cy="5370020"/>
          </a:xfrm>
          <a:custGeom>
            <a:avLst/>
            <a:gdLst/>
            <a:ahLst/>
            <a:cxnLst>
              <a:cxn ang="0">
                <a:pos x="wd2" y="hd2"/>
              </a:cxn>
              <a:cxn ang="5400000">
                <a:pos x="wd2" y="hd2"/>
              </a:cxn>
              <a:cxn ang="10800000">
                <a:pos x="wd2" y="hd2"/>
              </a:cxn>
              <a:cxn ang="16200000">
                <a:pos x="wd2" y="hd2"/>
              </a:cxn>
            </a:cxnLst>
            <a:rect l="0" t="0" r="r" b="b"/>
            <a:pathLst>
              <a:path w="20879" h="21584" fill="norm" stroke="1" extrusionOk="0">
                <a:moveTo>
                  <a:pt x="10844" y="1"/>
                </a:moveTo>
                <a:cubicBezTo>
                  <a:pt x="8883" y="-15"/>
                  <a:pt x="6799" y="131"/>
                  <a:pt x="6633" y="390"/>
                </a:cubicBezTo>
                <a:cubicBezTo>
                  <a:pt x="6600" y="442"/>
                  <a:pt x="6657" y="941"/>
                  <a:pt x="6745" y="1360"/>
                </a:cubicBezTo>
                <a:cubicBezTo>
                  <a:pt x="6781" y="1529"/>
                  <a:pt x="6775" y="1539"/>
                  <a:pt x="6596" y="1615"/>
                </a:cubicBezTo>
                <a:cubicBezTo>
                  <a:pt x="6420" y="1690"/>
                  <a:pt x="6413" y="1704"/>
                  <a:pt x="6438" y="1864"/>
                </a:cubicBezTo>
                <a:cubicBezTo>
                  <a:pt x="6454" y="1962"/>
                  <a:pt x="6517" y="2076"/>
                  <a:pt x="6588" y="2134"/>
                </a:cubicBezTo>
                <a:lnTo>
                  <a:pt x="6713" y="2234"/>
                </a:lnTo>
                <a:lnTo>
                  <a:pt x="6710" y="5473"/>
                </a:lnTo>
                <a:cubicBezTo>
                  <a:pt x="6710" y="7293"/>
                  <a:pt x="6685" y="8807"/>
                  <a:pt x="6654" y="8933"/>
                </a:cubicBezTo>
                <a:cubicBezTo>
                  <a:pt x="6530" y="9447"/>
                  <a:pt x="6053" y="9824"/>
                  <a:pt x="4463" y="10657"/>
                </a:cubicBezTo>
                <a:cubicBezTo>
                  <a:pt x="2121" y="11885"/>
                  <a:pt x="1164" y="12649"/>
                  <a:pt x="522" y="13803"/>
                </a:cubicBezTo>
                <a:cubicBezTo>
                  <a:pt x="-252" y="15193"/>
                  <a:pt x="-165" y="16590"/>
                  <a:pt x="780" y="17945"/>
                </a:cubicBezTo>
                <a:cubicBezTo>
                  <a:pt x="1903" y="19556"/>
                  <a:pt x="4014" y="20718"/>
                  <a:pt x="6857" y="21291"/>
                </a:cubicBezTo>
                <a:cubicBezTo>
                  <a:pt x="7715" y="21464"/>
                  <a:pt x="8403" y="21537"/>
                  <a:pt x="9479" y="21570"/>
                </a:cubicBezTo>
                <a:cubicBezTo>
                  <a:pt x="9774" y="21579"/>
                  <a:pt x="10082" y="21584"/>
                  <a:pt x="10391" y="21584"/>
                </a:cubicBezTo>
                <a:cubicBezTo>
                  <a:pt x="11318" y="21585"/>
                  <a:pt x="12251" y="21547"/>
                  <a:pt x="12843" y="21480"/>
                </a:cubicBezTo>
                <a:cubicBezTo>
                  <a:pt x="14077" y="21342"/>
                  <a:pt x="15405" y="21008"/>
                  <a:pt x="16603" y="20531"/>
                </a:cubicBezTo>
                <a:cubicBezTo>
                  <a:pt x="17439" y="20199"/>
                  <a:pt x="18579" y="19519"/>
                  <a:pt x="19119" y="19032"/>
                </a:cubicBezTo>
                <a:cubicBezTo>
                  <a:pt x="20902" y="17422"/>
                  <a:pt x="21348" y="15580"/>
                  <a:pt x="20374" y="13831"/>
                </a:cubicBezTo>
                <a:cubicBezTo>
                  <a:pt x="19736" y="12684"/>
                  <a:pt x="18797" y="11914"/>
                  <a:pt x="16686" y="10807"/>
                </a:cubicBezTo>
                <a:cubicBezTo>
                  <a:pt x="15008" y="9927"/>
                  <a:pt x="14504" y="9574"/>
                  <a:pt x="14282" y="9122"/>
                </a:cubicBezTo>
                <a:cubicBezTo>
                  <a:pt x="14190" y="8935"/>
                  <a:pt x="14180" y="8633"/>
                  <a:pt x="14162" y="5575"/>
                </a:cubicBezTo>
                <a:lnTo>
                  <a:pt x="14143" y="2233"/>
                </a:lnTo>
                <a:lnTo>
                  <a:pt x="14290" y="2129"/>
                </a:lnTo>
                <a:cubicBezTo>
                  <a:pt x="14407" y="2045"/>
                  <a:pt x="14436" y="1986"/>
                  <a:pt x="14436" y="1837"/>
                </a:cubicBezTo>
                <a:cubicBezTo>
                  <a:pt x="14436" y="1664"/>
                  <a:pt x="14424" y="1648"/>
                  <a:pt x="14258" y="1596"/>
                </a:cubicBezTo>
                <a:cubicBezTo>
                  <a:pt x="14101" y="1547"/>
                  <a:pt x="14082" y="1528"/>
                  <a:pt x="14111" y="1432"/>
                </a:cubicBezTo>
                <a:cubicBezTo>
                  <a:pt x="14172" y="1232"/>
                  <a:pt x="14263" y="703"/>
                  <a:pt x="14263" y="542"/>
                </a:cubicBezTo>
                <a:cubicBezTo>
                  <a:pt x="14264" y="356"/>
                  <a:pt x="14179" y="297"/>
                  <a:pt x="13800" y="216"/>
                </a:cubicBezTo>
                <a:cubicBezTo>
                  <a:pt x="13154" y="79"/>
                  <a:pt x="12020" y="11"/>
                  <a:pt x="10844" y="1"/>
                </a:cubicBezTo>
                <a:close/>
              </a:path>
            </a:pathLst>
          </a:cu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198"/>
                                        </p:tgtEl>
                                        <p:attrNameLst>
                                          <p:attrName>style.visibility</p:attrName>
                                        </p:attrNameLst>
                                      </p:cBhvr>
                                      <p:to>
                                        <p:strVal val="visible"/>
                                      </p:to>
                                    </p:set>
                                    <p:anim calcmode="lin" valueType="num">
                                      <p:cBhvr>
                                        <p:cTn id="7" dur="3000" fill="hold"/>
                                        <p:tgtEl>
                                          <p:spTgt spid="198"/>
                                        </p:tgtEl>
                                        <p:attrNameLst>
                                          <p:attrName>ppt_w</p:attrName>
                                        </p:attrNameLst>
                                      </p:cBhvr>
                                      <p:tavLst>
                                        <p:tav tm="0" fmla="#ppt_w*sin(2.5*pi*$)">
                                          <p:val>
                                            <p:fltVal val="0"/>
                                          </p:val>
                                        </p:tav>
                                        <p:tav tm="100000">
                                          <p:val>
                                            <p:fltVal val="1"/>
                                          </p:val>
                                        </p:tav>
                                      </p:tavLst>
                                    </p:anim>
                                    <p:anim calcmode="lin" valueType="num">
                                      <p:cBhvr>
                                        <p:cTn id="8" dur="3000" fill="hold"/>
                                        <p:tgtEl>
                                          <p:spTgt spid="1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He wants you to avenge him…"/>
          <p:cNvSpPr txBox="1"/>
          <p:nvPr>
            <p:ph type="title"/>
          </p:nvPr>
        </p:nvSpPr>
        <p:spPr>
          <a:prstGeom prst="rect">
            <a:avLst/>
          </a:prstGeom>
        </p:spPr>
        <p:txBody>
          <a:bodyPr/>
          <a:lstStyle/>
          <a:p>
            <a:pPr/>
            <a:r>
              <a:t>He wants you to avenge him…</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5" name="Image" descr="Image"/>
          <p:cNvPicPr>
            <a:picLocks noChangeAspect="1"/>
          </p:cNvPicPr>
          <p:nvPr/>
        </p:nvPicPr>
        <p:blipFill>
          <a:blip r:embed="rId2">
            <a:extLst/>
          </a:blip>
          <a:stretch>
            <a:fillRect/>
          </a:stretch>
        </p:blipFill>
        <p:spPr>
          <a:xfrm>
            <a:off x="1637902" y="347371"/>
            <a:ext cx="9729095" cy="6549627"/>
          </a:xfrm>
          <a:prstGeom prst="rect">
            <a:avLst/>
          </a:prstGeom>
          <a:ln w="12700">
            <a:miter lim="400000"/>
          </a:ln>
          <a:effectLst>
            <a:outerShdw sx="100000" sy="100000" kx="0" ky="0" algn="b" rotWithShape="0" blurRad="254000" dist="127000" dir="5400000">
              <a:srgbClr val="000000">
                <a:alpha val="70000"/>
              </a:srgbClr>
            </a:outerShdw>
          </a:effectLst>
        </p:spPr>
      </p:pic>
      <p:sp>
        <p:nvSpPr>
          <p:cNvPr id="126" name="Twitter is an online networking and microblogging service that enables users to send and receive “tweets”."/>
          <p:cNvSpPr txBox="1"/>
          <p:nvPr>
            <p:ph type="title"/>
          </p:nvPr>
        </p:nvSpPr>
        <p:spPr>
          <a:xfrm>
            <a:off x="909445" y="6761726"/>
            <a:ext cx="11480803" cy="2717802"/>
          </a:xfrm>
          <a:prstGeom prst="rect">
            <a:avLst/>
          </a:prstGeom>
        </p:spPr>
        <p:txBody>
          <a:bodyPr/>
          <a:lstStyle>
            <a:lvl1pPr defTabSz="479044">
              <a:defRPr sz="5200">
                <a:effectLst>
                  <a:outerShdw sx="100000" sy="100000" kx="0" ky="0" algn="b" rotWithShape="0" blurRad="38100" dist="20828" dir="5400000">
                    <a:srgbClr val="000000"/>
                  </a:outerShdw>
                </a:effectLst>
              </a:defRPr>
            </a:lvl1pPr>
          </a:lstStyle>
          <a:p>
            <a:pPr/>
            <a:r>
              <a:t>Twitter is an online networking and microblogging service that enables users to send and receive “tweets”.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Is the dream real?  Do you kill your uncle?"/>
          <p:cNvSpPr txBox="1"/>
          <p:nvPr>
            <p:ph type="title"/>
          </p:nvPr>
        </p:nvSpPr>
        <p:spPr>
          <a:xfrm>
            <a:off x="2163895" y="3517898"/>
            <a:ext cx="8931010" cy="2717802"/>
          </a:xfrm>
          <a:prstGeom prst="rect">
            <a:avLst/>
          </a:prstGeom>
        </p:spPr>
        <p:txBody>
          <a:bodyPr/>
          <a:lstStyle/>
          <a:p>
            <a:pPr/>
            <a:r>
              <a:t>Is the dream real?  Do you kill your uncle?</a:t>
            </a:r>
          </a:p>
        </p:txBody>
      </p:sp>
      <p:pic>
        <p:nvPicPr>
          <p:cNvPr id="203" name="Image" descr="Image"/>
          <p:cNvPicPr>
            <a:picLocks noChangeAspect="1"/>
          </p:cNvPicPr>
          <p:nvPr/>
        </p:nvPicPr>
        <p:blipFill>
          <a:blip r:embed="rId2">
            <a:extLst/>
          </a:blip>
          <a:stretch>
            <a:fillRect/>
          </a:stretch>
        </p:blipFill>
        <p:spPr>
          <a:xfrm>
            <a:off x="1993698" y="1975030"/>
            <a:ext cx="9569681" cy="6363838"/>
          </a:xfrm>
          <a:prstGeom prst="rect">
            <a:avLst/>
          </a:prstGeom>
          <a:ln w="127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03"/>
                                        </p:tgtEl>
                                        <p:attrNameLst>
                                          <p:attrName>style.visibility</p:attrName>
                                        </p:attrNameLst>
                                      </p:cBhvr>
                                      <p:to>
                                        <p:strVal val="visible"/>
                                      </p:to>
                                    </p:set>
                                    <p:animEffect filter="dissolve" transition="in">
                                      <p:cBhvr>
                                        <p:cTn id="7" dur="30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3"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What’s your tweet?"/>
          <p:cNvSpPr txBox="1"/>
          <p:nvPr>
            <p:ph type="title"/>
          </p:nvPr>
        </p:nvSpPr>
        <p:spPr>
          <a:xfrm>
            <a:off x="1160105" y="3517900"/>
            <a:ext cx="11480803" cy="2717800"/>
          </a:xfrm>
          <a:prstGeom prst="rect">
            <a:avLst/>
          </a:prstGeom>
        </p:spPr>
        <p:txBody>
          <a:bodyPr/>
          <a:lstStyle/>
          <a:p>
            <a:pPr/>
            <a:r>
              <a:t>What’s your tweet?</a:t>
            </a:r>
          </a:p>
        </p:txBody>
      </p:sp>
      <p:pic>
        <p:nvPicPr>
          <p:cNvPr id="206" name="Image" descr="Image"/>
          <p:cNvPicPr>
            <a:picLocks noChangeAspect="1"/>
          </p:cNvPicPr>
          <p:nvPr/>
        </p:nvPicPr>
        <p:blipFill>
          <a:blip r:embed="rId2">
            <a:extLst/>
          </a:blip>
          <a:stretch>
            <a:fillRect/>
          </a:stretch>
        </p:blipFill>
        <p:spPr>
          <a:xfrm>
            <a:off x="1049031" y="4038784"/>
            <a:ext cx="2059928" cy="167603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32" grpId="1" repeatCount="2000" fill="hold">
                                  <p:stCondLst>
                                    <p:cond delay="0"/>
                                  </p:stCondLst>
                                  <p:childTnLst>
                                    <p:animRot by="300000">
                                      <p:cBhvr>
                                        <p:cTn id="6" dur="50" fill="hold">
                                          <p:stCondLst>
                                            <p:cond delay="0"/>
                                          </p:stCondLst>
                                        </p:cTn>
                                        <p:tgtEl>
                                          <p:spTgt spid="206"/>
                                        </p:tgtEl>
                                        <p:attrNameLst>
                                          <p:attrName>r</p:attrName>
                                        </p:attrNameLst>
                                      </p:cBhvr>
                                    </p:animRot>
                                    <p:animRot by="-600000">
                                      <p:cBhvr>
                                        <p:cTn id="7" dur="100" fill="hold">
                                          <p:stCondLst>
                                            <p:cond delay="100"/>
                                          </p:stCondLst>
                                        </p:cTn>
                                        <p:tgtEl>
                                          <p:spTgt spid="206"/>
                                        </p:tgtEl>
                                        <p:attrNameLst>
                                          <p:attrName>r</p:attrName>
                                        </p:attrNameLst>
                                      </p:cBhvr>
                                    </p:animRot>
                                    <p:animRot by="600000">
                                      <p:cBhvr>
                                        <p:cTn id="8" dur="100" fill="hold">
                                          <p:stCondLst>
                                            <p:cond delay="200"/>
                                          </p:stCondLst>
                                        </p:cTn>
                                        <p:tgtEl>
                                          <p:spTgt spid="206"/>
                                        </p:tgtEl>
                                        <p:attrNameLst>
                                          <p:attrName>r</p:attrName>
                                        </p:attrNameLst>
                                      </p:cBhvr>
                                    </p:animRot>
                                    <p:animRot by="-600000">
                                      <p:cBhvr>
                                        <p:cTn id="9" dur="100" fill="hold">
                                          <p:stCondLst>
                                            <p:cond delay="300"/>
                                          </p:stCondLst>
                                        </p:cTn>
                                        <p:tgtEl>
                                          <p:spTgt spid="206"/>
                                        </p:tgtEl>
                                        <p:attrNameLst>
                                          <p:attrName>r</p:attrName>
                                        </p:attrNameLst>
                                      </p:cBhvr>
                                    </p:animRot>
                                    <p:animRot by="300000">
                                      <p:cBhvr>
                                        <p:cTn id="10" dur="100" fill="hold">
                                          <p:stCondLst>
                                            <p:cond delay="400"/>
                                          </p:stCondLst>
                                        </p:cTn>
                                        <p:tgtEl>
                                          <p:spTgt spid="206"/>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6"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2">
            <a:extLst/>
          </a:blip>
          <a:stretch>
            <a:fillRect/>
          </a:stretch>
        </p:blipFill>
        <p:spPr>
          <a:xfrm>
            <a:off x="761998" y="1182568"/>
            <a:ext cx="11480802" cy="7653868"/>
          </a:xfrm>
          <a:prstGeom prst="rect">
            <a:avLst/>
          </a:prstGeom>
          <a:ln w="12700">
            <a:miter lim="400000"/>
          </a:ln>
          <a:effectLst>
            <a:outerShdw sx="100000" sy="100000" kx="0" ky="0" algn="b" rotWithShape="0" blurRad="254000" dist="127000" dir="5400000">
              <a:srgbClr val="000000">
                <a:alpha val="70000"/>
              </a:srgbClr>
            </a:outerShdw>
          </a:effectLst>
        </p:spPr>
      </p:pic>
      <p:sp>
        <p:nvSpPr>
          <p:cNvPr id="129" name="Unfortunately, Tweets are limited to 140 characters."/>
          <p:cNvSpPr txBox="1"/>
          <p:nvPr>
            <p:ph type="title"/>
          </p:nvPr>
        </p:nvSpPr>
        <p:spPr>
          <a:xfrm>
            <a:off x="761999" y="967071"/>
            <a:ext cx="11480803" cy="2717801"/>
          </a:xfrm>
          <a:prstGeom prst="rect">
            <a:avLst/>
          </a:prstGeom>
        </p:spPr>
        <p:txBody>
          <a:bodyPr/>
          <a:lstStyle/>
          <a:p>
            <a:pPr/>
            <a:r>
              <a:t>Unfortunately, Tweets are limited to 140 characters.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You are going to be given a series of scenarios.  At the end of each scene, you will be asked to write a tweet."/>
          <p:cNvSpPr txBox="1"/>
          <p:nvPr>
            <p:ph type="title"/>
          </p:nvPr>
        </p:nvSpPr>
        <p:spPr>
          <a:xfrm>
            <a:off x="761999" y="1453645"/>
            <a:ext cx="11480803" cy="2717802"/>
          </a:xfrm>
          <a:prstGeom prst="rect">
            <a:avLst/>
          </a:prstGeom>
        </p:spPr>
        <p:txBody>
          <a:bodyPr/>
          <a:lstStyle>
            <a:lvl1pPr defTabSz="461518">
              <a:defRPr sz="5000">
                <a:effectLst>
                  <a:outerShdw sx="100000" sy="100000" kx="0" ky="0" algn="b" rotWithShape="0" blurRad="38100" dist="20066" dir="5400000">
                    <a:srgbClr val="000000"/>
                  </a:outerShdw>
                </a:effectLst>
              </a:defRPr>
            </a:lvl1pPr>
          </a:lstStyle>
          <a:p>
            <a:pPr/>
            <a:r>
              <a:t>You are going to be given a series of scenarios.  At the end of each scene, you will be asked to write a tweet.</a:t>
            </a:r>
          </a:p>
        </p:txBody>
      </p:sp>
      <p:pic>
        <p:nvPicPr>
          <p:cNvPr id="132" name="Image" descr="Image"/>
          <p:cNvPicPr>
            <a:picLocks noChangeAspect="1"/>
          </p:cNvPicPr>
          <p:nvPr/>
        </p:nvPicPr>
        <p:blipFill>
          <a:blip r:embed="rId2">
            <a:extLst/>
          </a:blip>
          <a:stretch>
            <a:fillRect/>
          </a:stretch>
        </p:blipFill>
        <p:spPr>
          <a:xfrm>
            <a:off x="2565133" y="4215512"/>
            <a:ext cx="7874533" cy="4990794"/>
          </a:xfrm>
          <a:prstGeom prst="rect">
            <a:avLst/>
          </a:prstGeom>
          <a:ln w="127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There are NO holds barred! Write freely … but stay within the 140 character rule.  You may use IM speak and emojis."/>
          <p:cNvSpPr txBox="1"/>
          <p:nvPr>
            <p:ph type="title"/>
          </p:nvPr>
        </p:nvSpPr>
        <p:spPr>
          <a:xfrm>
            <a:off x="1863902" y="5805368"/>
            <a:ext cx="10098636" cy="2717802"/>
          </a:xfrm>
          <a:prstGeom prst="rect">
            <a:avLst/>
          </a:prstGeom>
        </p:spPr>
        <p:txBody>
          <a:bodyPr/>
          <a:lstStyle>
            <a:lvl1pPr defTabSz="392348">
              <a:defRPr sz="4232">
                <a:effectLst>
                  <a:outerShdw sx="100000" sy="100000" kx="0" ky="0" algn="b" rotWithShape="0" blurRad="35052" dist="17058" dir="5400000">
                    <a:srgbClr val="000000"/>
                  </a:outerShdw>
                </a:effectLst>
              </a:defRPr>
            </a:lvl1pPr>
          </a:lstStyle>
          <a:p>
            <a:pPr/>
            <a:r>
              <a:t>There are NO holds barred! Write freely … but stay within the 140 character rule.  You may use IM speak and emojis.</a:t>
            </a:r>
          </a:p>
        </p:txBody>
      </p:sp>
      <p:pic>
        <p:nvPicPr>
          <p:cNvPr id="135" name="Image" descr="Image"/>
          <p:cNvPicPr>
            <a:picLocks noChangeAspect="1"/>
          </p:cNvPicPr>
          <p:nvPr/>
        </p:nvPicPr>
        <p:blipFill>
          <a:blip r:embed="rId2">
            <a:extLst/>
          </a:blip>
          <a:srcRect l="1740" t="33333" r="4409" b="23465"/>
          <a:stretch>
            <a:fillRect/>
          </a:stretch>
        </p:blipFill>
        <p:spPr>
          <a:xfrm>
            <a:off x="3437897" y="2414555"/>
            <a:ext cx="5959476" cy="2710319"/>
          </a:xfrm>
          <a:custGeom>
            <a:avLst/>
            <a:gdLst/>
            <a:ahLst/>
            <a:cxnLst>
              <a:cxn ang="0">
                <a:pos x="wd2" y="hd2"/>
              </a:cxn>
              <a:cxn ang="5400000">
                <a:pos x="wd2" y="hd2"/>
              </a:cxn>
              <a:cxn ang="10800000">
                <a:pos x="wd2" y="hd2"/>
              </a:cxn>
              <a:cxn ang="16200000">
                <a:pos x="wd2" y="hd2"/>
              </a:cxn>
            </a:cxnLst>
            <a:rect l="0" t="0" r="r" b="b"/>
            <a:pathLst>
              <a:path w="21600" h="21505" fill="norm" stroke="1" extrusionOk="0">
                <a:moveTo>
                  <a:pt x="1477" y="0"/>
                </a:moveTo>
                <a:lnTo>
                  <a:pt x="1146" y="381"/>
                </a:lnTo>
                <a:cubicBezTo>
                  <a:pt x="776" y="805"/>
                  <a:pt x="529" y="1441"/>
                  <a:pt x="452" y="2173"/>
                </a:cubicBezTo>
                <a:cubicBezTo>
                  <a:pt x="425" y="2423"/>
                  <a:pt x="402" y="3986"/>
                  <a:pt x="401" y="5643"/>
                </a:cubicBezTo>
                <a:cubicBezTo>
                  <a:pt x="400" y="8863"/>
                  <a:pt x="379" y="9176"/>
                  <a:pt x="118" y="9800"/>
                </a:cubicBezTo>
                <a:lnTo>
                  <a:pt x="0" y="10083"/>
                </a:lnTo>
                <a:lnTo>
                  <a:pt x="227" y="10005"/>
                </a:lnTo>
                <a:cubicBezTo>
                  <a:pt x="352" y="9963"/>
                  <a:pt x="559" y="9818"/>
                  <a:pt x="689" y="9680"/>
                </a:cubicBezTo>
                <a:lnTo>
                  <a:pt x="925" y="9428"/>
                </a:lnTo>
                <a:lnTo>
                  <a:pt x="1129" y="9712"/>
                </a:lnTo>
                <a:lnTo>
                  <a:pt x="1335" y="9992"/>
                </a:lnTo>
                <a:lnTo>
                  <a:pt x="9346" y="10049"/>
                </a:lnTo>
                <a:cubicBezTo>
                  <a:pt x="13751" y="10081"/>
                  <a:pt x="17548" y="10076"/>
                  <a:pt x="17784" y="10036"/>
                </a:cubicBezTo>
                <a:cubicBezTo>
                  <a:pt x="18268" y="9955"/>
                  <a:pt x="18544" y="9698"/>
                  <a:pt x="18804" y="9095"/>
                </a:cubicBezTo>
                <a:cubicBezTo>
                  <a:pt x="19154" y="8279"/>
                  <a:pt x="19169" y="8142"/>
                  <a:pt x="19188" y="5347"/>
                </a:cubicBezTo>
                <a:cubicBezTo>
                  <a:pt x="19207" y="2413"/>
                  <a:pt x="19166" y="1888"/>
                  <a:pt x="18842" y="1061"/>
                </a:cubicBezTo>
                <a:cubicBezTo>
                  <a:pt x="18732" y="779"/>
                  <a:pt x="18522" y="429"/>
                  <a:pt x="18372" y="277"/>
                </a:cubicBezTo>
                <a:lnTo>
                  <a:pt x="18103" y="3"/>
                </a:lnTo>
                <a:lnTo>
                  <a:pt x="9790" y="0"/>
                </a:lnTo>
                <a:lnTo>
                  <a:pt x="1477" y="0"/>
                </a:lnTo>
                <a:close/>
                <a:moveTo>
                  <a:pt x="12016" y="11044"/>
                </a:moveTo>
                <a:cubicBezTo>
                  <a:pt x="4372" y="11044"/>
                  <a:pt x="4106" y="11051"/>
                  <a:pt x="3926" y="11264"/>
                </a:cubicBezTo>
                <a:cubicBezTo>
                  <a:pt x="3586" y="11665"/>
                  <a:pt x="3360" y="12127"/>
                  <a:pt x="3201" y="12757"/>
                </a:cubicBezTo>
                <a:lnTo>
                  <a:pt x="3044" y="13380"/>
                </a:lnTo>
                <a:lnTo>
                  <a:pt x="3025" y="15893"/>
                </a:lnTo>
                <a:cubicBezTo>
                  <a:pt x="3004" y="18703"/>
                  <a:pt x="3045" y="19361"/>
                  <a:pt x="3284" y="20082"/>
                </a:cubicBezTo>
                <a:cubicBezTo>
                  <a:pt x="3472" y="20650"/>
                  <a:pt x="3824" y="21193"/>
                  <a:pt x="4111" y="21357"/>
                </a:cubicBezTo>
                <a:cubicBezTo>
                  <a:pt x="4256" y="21441"/>
                  <a:pt x="6876" y="21474"/>
                  <a:pt x="12282" y="21461"/>
                </a:cubicBezTo>
                <a:lnTo>
                  <a:pt x="20239" y="21442"/>
                </a:lnTo>
                <a:lnTo>
                  <a:pt x="20495" y="21165"/>
                </a:lnTo>
                <a:lnTo>
                  <a:pt x="20751" y="20885"/>
                </a:lnTo>
                <a:lnTo>
                  <a:pt x="21039" y="21193"/>
                </a:lnTo>
                <a:cubicBezTo>
                  <a:pt x="21309" y="21482"/>
                  <a:pt x="21600" y="21600"/>
                  <a:pt x="21600" y="21420"/>
                </a:cubicBezTo>
                <a:cubicBezTo>
                  <a:pt x="21600" y="21376"/>
                  <a:pt x="21547" y="21215"/>
                  <a:pt x="21481" y="21061"/>
                </a:cubicBezTo>
                <a:cubicBezTo>
                  <a:pt x="21363" y="20787"/>
                  <a:pt x="21359" y="20714"/>
                  <a:pt x="21332" y="17197"/>
                </a:cubicBezTo>
                <a:cubicBezTo>
                  <a:pt x="21306" y="13736"/>
                  <a:pt x="21301" y="13593"/>
                  <a:pt x="21179" y="12996"/>
                </a:cubicBezTo>
                <a:cubicBezTo>
                  <a:pt x="21007" y="12165"/>
                  <a:pt x="20680" y="11551"/>
                  <a:pt x="20255" y="11267"/>
                </a:cubicBezTo>
                <a:cubicBezTo>
                  <a:pt x="19929" y="11049"/>
                  <a:pt x="19666" y="11044"/>
                  <a:pt x="12016" y="11044"/>
                </a:cubicBezTo>
                <a:close/>
              </a:path>
            </a:pathLst>
          </a:custGeom>
          <a:ln w="12700">
            <a:miter lim="400000"/>
          </a:ln>
        </p:spPr>
      </p:pic>
      <p:sp>
        <p:nvSpPr>
          <p:cNvPr id="136" name="@brooding boy…"/>
          <p:cNvSpPr txBox="1"/>
          <p:nvPr/>
        </p:nvSpPr>
        <p:spPr>
          <a:xfrm>
            <a:off x="3818547" y="2448305"/>
            <a:ext cx="4687611" cy="1008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000">
                <a:solidFill>
                  <a:srgbClr val="000000"/>
                </a:solidFill>
              </a:defRPr>
            </a:pPr>
            <a:r>
              <a:t>@brooding boy</a:t>
            </a:r>
          </a:p>
          <a:p>
            <a:pPr algn="l">
              <a:defRPr sz="2000">
                <a:solidFill>
                  <a:srgbClr val="000000"/>
                </a:solidFill>
              </a:defRPr>
            </a:pPr>
            <a:r>
              <a:t>FML - I am so sad. I don’t know if I’m gonna get over this! </a:t>
            </a:r>
          </a:p>
        </p:txBody>
      </p:sp>
      <p:sp>
        <p:nvSpPr>
          <p:cNvPr id="137" name="@flowergirl…"/>
          <p:cNvSpPr txBox="1"/>
          <p:nvPr/>
        </p:nvSpPr>
        <p:spPr>
          <a:xfrm>
            <a:off x="4569414" y="3883405"/>
            <a:ext cx="4687612" cy="1008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000">
                <a:solidFill>
                  <a:srgbClr val="000000"/>
                </a:solidFill>
              </a:defRPr>
            </a:pPr>
            <a:r>
              <a:t>@flowergirl</a:t>
            </a:r>
          </a:p>
          <a:p>
            <a:pPr algn="l">
              <a:defRPr sz="2000">
                <a:solidFill>
                  <a:srgbClr val="000000"/>
                </a:solidFill>
              </a:defRPr>
            </a:pPr>
            <a:r>
              <a:t>Hamlet - what can i do to help? I h8 seeing my bf like this </a:t>
            </a:r>
          </a:p>
        </p:txBody>
      </p:sp>
      <p:pic>
        <p:nvPicPr>
          <p:cNvPr id="138" name="sad face.jpg" descr="sad face.jpg"/>
          <p:cNvPicPr>
            <a:picLocks noChangeAspect="1"/>
          </p:cNvPicPr>
          <p:nvPr/>
        </p:nvPicPr>
        <p:blipFill>
          <a:blip r:embed="rId3">
            <a:extLst/>
          </a:blip>
          <a:srcRect l="7432" t="6430" r="7256" b="7672"/>
          <a:stretch>
            <a:fillRect/>
          </a:stretch>
        </p:blipFill>
        <p:spPr>
          <a:xfrm>
            <a:off x="7183025" y="4530824"/>
            <a:ext cx="362143" cy="364632"/>
          </a:xfrm>
          <a:custGeom>
            <a:avLst/>
            <a:gdLst/>
            <a:ahLst/>
            <a:cxnLst>
              <a:cxn ang="0">
                <a:pos x="wd2" y="hd2"/>
              </a:cxn>
              <a:cxn ang="5400000">
                <a:pos x="wd2" y="hd2"/>
              </a:cxn>
              <a:cxn ang="10800000">
                <a:pos x="wd2" y="hd2"/>
              </a:cxn>
              <a:cxn ang="16200000">
                <a:pos x="wd2" y="hd2"/>
              </a:cxn>
            </a:cxnLst>
            <a:rect l="0" t="0" r="r" b="b"/>
            <a:pathLst>
              <a:path w="21482" h="21572" fill="norm" stroke="1" extrusionOk="0">
                <a:moveTo>
                  <a:pt x="10680" y="1"/>
                </a:moveTo>
                <a:cubicBezTo>
                  <a:pt x="9618" y="-7"/>
                  <a:pt x="9423" y="11"/>
                  <a:pt x="8726" y="189"/>
                </a:cubicBezTo>
                <a:cubicBezTo>
                  <a:pt x="8298" y="298"/>
                  <a:pt x="7749" y="438"/>
                  <a:pt x="7525" y="494"/>
                </a:cubicBezTo>
                <a:cubicBezTo>
                  <a:pt x="7102" y="601"/>
                  <a:pt x="6720" y="743"/>
                  <a:pt x="6278" y="964"/>
                </a:cubicBezTo>
                <a:cubicBezTo>
                  <a:pt x="4944" y="1630"/>
                  <a:pt x="4187" y="2146"/>
                  <a:pt x="3288" y="3007"/>
                </a:cubicBezTo>
                <a:cubicBezTo>
                  <a:pt x="2778" y="3494"/>
                  <a:pt x="1851" y="4616"/>
                  <a:pt x="1781" y="4815"/>
                </a:cubicBezTo>
                <a:cubicBezTo>
                  <a:pt x="1759" y="4876"/>
                  <a:pt x="1690" y="4965"/>
                  <a:pt x="1640" y="5026"/>
                </a:cubicBezTo>
                <a:cubicBezTo>
                  <a:pt x="1487" y="5209"/>
                  <a:pt x="948" y="6290"/>
                  <a:pt x="768" y="6763"/>
                </a:cubicBezTo>
                <a:cubicBezTo>
                  <a:pt x="256" y="8113"/>
                  <a:pt x="67" y="9031"/>
                  <a:pt x="15" y="10285"/>
                </a:cubicBezTo>
                <a:cubicBezTo>
                  <a:pt x="-36" y="11533"/>
                  <a:pt x="41" y="12330"/>
                  <a:pt x="321" y="13267"/>
                </a:cubicBezTo>
                <a:cubicBezTo>
                  <a:pt x="430" y="13633"/>
                  <a:pt x="551" y="14041"/>
                  <a:pt x="580" y="14183"/>
                </a:cubicBezTo>
                <a:cubicBezTo>
                  <a:pt x="609" y="14325"/>
                  <a:pt x="704" y="14590"/>
                  <a:pt x="792" y="14770"/>
                </a:cubicBezTo>
                <a:cubicBezTo>
                  <a:pt x="880" y="14950"/>
                  <a:pt x="933" y="15168"/>
                  <a:pt x="933" y="15240"/>
                </a:cubicBezTo>
                <a:cubicBezTo>
                  <a:pt x="933" y="15311"/>
                  <a:pt x="986" y="15378"/>
                  <a:pt x="1027" y="15404"/>
                </a:cubicBezTo>
                <a:cubicBezTo>
                  <a:pt x="1069" y="15430"/>
                  <a:pt x="1215" y="15673"/>
                  <a:pt x="1357" y="15944"/>
                </a:cubicBezTo>
                <a:cubicBezTo>
                  <a:pt x="1500" y="16215"/>
                  <a:pt x="1672" y="16553"/>
                  <a:pt x="1757" y="16695"/>
                </a:cubicBezTo>
                <a:cubicBezTo>
                  <a:pt x="2176" y="17396"/>
                  <a:pt x="3717" y="19067"/>
                  <a:pt x="3947" y="19067"/>
                </a:cubicBezTo>
                <a:cubicBezTo>
                  <a:pt x="4010" y="19067"/>
                  <a:pt x="4090" y="19126"/>
                  <a:pt x="4112" y="19208"/>
                </a:cubicBezTo>
                <a:cubicBezTo>
                  <a:pt x="4133" y="19289"/>
                  <a:pt x="4172" y="19372"/>
                  <a:pt x="4206" y="19372"/>
                </a:cubicBezTo>
                <a:cubicBezTo>
                  <a:pt x="4239" y="19372"/>
                  <a:pt x="4441" y="19521"/>
                  <a:pt x="4653" y="19724"/>
                </a:cubicBezTo>
                <a:cubicBezTo>
                  <a:pt x="4865" y="19927"/>
                  <a:pt x="5066" y="20100"/>
                  <a:pt x="5100" y="20100"/>
                </a:cubicBezTo>
                <a:cubicBezTo>
                  <a:pt x="5135" y="20100"/>
                  <a:pt x="5297" y="20198"/>
                  <a:pt x="5454" y="20311"/>
                </a:cubicBezTo>
                <a:cubicBezTo>
                  <a:pt x="5610" y="20424"/>
                  <a:pt x="5973" y="20576"/>
                  <a:pt x="6254" y="20663"/>
                </a:cubicBezTo>
                <a:cubicBezTo>
                  <a:pt x="6535" y="20751"/>
                  <a:pt x="7068" y="20941"/>
                  <a:pt x="7455" y="21063"/>
                </a:cubicBezTo>
                <a:cubicBezTo>
                  <a:pt x="7842" y="21184"/>
                  <a:pt x="8450" y="21318"/>
                  <a:pt x="8797" y="21368"/>
                </a:cubicBezTo>
                <a:cubicBezTo>
                  <a:pt x="9143" y="21418"/>
                  <a:pt x="9464" y="21474"/>
                  <a:pt x="9503" y="21509"/>
                </a:cubicBezTo>
                <a:cubicBezTo>
                  <a:pt x="9598" y="21593"/>
                  <a:pt x="12040" y="21593"/>
                  <a:pt x="12093" y="21509"/>
                </a:cubicBezTo>
                <a:cubicBezTo>
                  <a:pt x="12115" y="21472"/>
                  <a:pt x="12332" y="21421"/>
                  <a:pt x="12587" y="21391"/>
                </a:cubicBezTo>
                <a:cubicBezTo>
                  <a:pt x="12842" y="21362"/>
                  <a:pt x="13119" y="21283"/>
                  <a:pt x="13199" y="21227"/>
                </a:cubicBezTo>
                <a:cubicBezTo>
                  <a:pt x="13279" y="21171"/>
                  <a:pt x="13448" y="21133"/>
                  <a:pt x="13576" y="21133"/>
                </a:cubicBezTo>
                <a:cubicBezTo>
                  <a:pt x="13857" y="21133"/>
                  <a:pt x="14257" y="20994"/>
                  <a:pt x="14423" y="20851"/>
                </a:cubicBezTo>
                <a:cubicBezTo>
                  <a:pt x="14491" y="20793"/>
                  <a:pt x="14604" y="20772"/>
                  <a:pt x="14659" y="20781"/>
                </a:cubicBezTo>
                <a:cubicBezTo>
                  <a:pt x="14796" y="20804"/>
                  <a:pt x="14994" y="20703"/>
                  <a:pt x="15365" y="20452"/>
                </a:cubicBezTo>
                <a:cubicBezTo>
                  <a:pt x="15539" y="20335"/>
                  <a:pt x="15706" y="20266"/>
                  <a:pt x="15742" y="20288"/>
                </a:cubicBezTo>
                <a:cubicBezTo>
                  <a:pt x="15778" y="20310"/>
                  <a:pt x="15836" y="20278"/>
                  <a:pt x="15859" y="20217"/>
                </a:cubicBezTo>
                <a:cubicBezTo>
                  <a:pt x="15883" y="20157"/>
                  <a:pt x="15941" y="20100"/>
                  <a:pt x="16001" y="20100"/>
                </a:cubicBezTo>
                <a:cubicBezTo>
                  <a:pt x="16146" y="20100"/>
                  <a:pt x="16636" y="19811"/>
                  <a:pt x="16636" y="19724"/>
                </a:cubicBezTo>
                <a:cubicBezTo>
                  <a:pt x="16636" y="19687"/>
                  <a:pt x="16710" y="19623"/>
                  <a:pt x="16801" y="19583"/>
                </a:cubicBezTo>
                <a:cubicBezTo>
                  <a:pt x="17141" y="19437"/>
                  <a:pt x="17546" y="19126"/>
                  <a:pt x="18284" y="18433"/>
                </a:cubicBezTo>
                <a:cubicBezTo>
                  <a:pt x="18664" y="18077"/>
                  <a:pt x="19532" y="17026"/>
                  <a:pt x="19532" y="16930"/>
                </a:cubicBezTo>
                <a:cubicBezTo>
                  <a:pt x="19532" y="16895"/>
                  <a:pt x="19619" y="16791"/>
                  <a:pt x="19720" y="16695"/>
                </a:cubicBezTo>
                <a:cubicBezTo>
                  <a:pt x="19822" y="16600"/>
                  <a:pt x="19909" y="16478"/>
                  <a:pt x="19909" y="16414"/>
                </a:cubicBezTo>
                <a:cubicBezTo>
                  <a:pt x="19909" y="16350"/>
                  <a:pt x="19968" y="16207"/>
                  <a:pt x="20050" y="16085"/>
                </a:cubicBezTo>
                <a:cubicBezTo>
                  <a:pt x="20580" y="15300"/>
                  <a:pt x="21193" y="13488"/>
                  <a:pt x="21416" y="12023"/>
                </a:cubicBezTo>
                <a:cubicBezTo>
                  <a:pt x="21564" y="11046"/>
                  <a:pt x="21459" y="9393"/>
                  <a:pt x="21180" y="8290"/>
                </a:cubicBezTo>
                <a:cubicBezTo>
                  <a:pt x="20912" y="7229"/>
                  <a:pt x="20784" y="6838"/>
                  <a:pt x="20662" y="6717"/>
                </a:cubicBezTo>
                <a:cubicBezTo>
                  <a:pt x="20615" y="6669"/>
                  <a:pt x="20568" y="6583"/>
                  <a:pt x="20568" y="6529"/>
                </a:cubicBezTo>
                <a:cubicBezTo>
                  <a:pt x="20568" y="6474"/>
                  <a:pt x="20490" y="6277"/>
                  <a:pt x="20403" y="6106"/>
                </a:cubicBezTo>
                <a:cubicBezTo>
                  <a:pt x="20317" y="5935"/>
                  <a:pt x="20175" y="5652"/>
                  <a:pt x="20074" y="5449"/>
                </a:cubicBezTo>
                <a:cubicBezTo>
                  <a:pt x="19972" y="5246"/>
                  <a:pt x="19782" y="4930"/>
                  <a:pt x="19650" y="4768"/>
                </a:cubicBezTo>
                <a:cubicBezTo>
                  <a:pt x="19518" y="4605"/>
                  <a:pt x="19317" y="4339"/>
                  <a:pt x="19203" y="4157"/>
                </a:cubicBezTo>
                <a:cubicBezTo>
                  <a:pt x="18771" y="3472"/>
                  <a:pt x="17042" y="1951"/>
                  <a:pt x="16166" y="1481"/>
                </a:cubicBezTo>
                <a:cubicBezTo>
                  <a:pt x="16017" y="1401"/>
                  <a:pt x="15278" y="1012"/>
                  <a:pt x="15083" y="917"/>
                </a:cubicBezTo>
                <a:cubicBezTo>
                  <a:pt x="14697" y="730"/>
                  <a:pt x="14297" y="602"/>
                  <a:pt x="13646" y="424"/>
                </a:cubicBezTo>
                <a:cubicBezTo>
                  <a:pt x="12361" y="72"/>
                  <a:pt x="11992" y="12"/>
                  <a:pt x="10680" y="1"/>
                </a:cubicBezTo>
                <a:close/>
              </a:path>
            </a:pathLst>
          </a:cu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Ready???"/>
          <p:cNvSpPr txBox="1"/>
          <p:nvPr>
            <p:ph type="title"/>
          </p:nvPr>
        </p:nvSpPr>
        <p:spPr>
          <a:xfrm>
            <a:off x="2251210" y="3031325"/>
            <a:ext cx="11480803" cy="2717802"/>
          </a:xfrm>
          <a:prstGeom prst="rect">
            <a:avLst/>
          </a:prstGeom>
        </p:spPr>
        <p:txBody>
          <a:bodyPr/>
          <a:lstStyle>
            <a:lvl1pPr>
              <a:defRPr sz="11900"/>
            </a:lvl1pPr>
          </a:lstStyle>
          <a:p>
            <a:pPr/>
            <a:r>
              <a:t>Ready???</a:t>
            </a:r>
          </a:p>
        </p:txBody>
      </p:sp>
      <p:pic>
        <p:nvPicPr>
          <p:cNvPr id="141" name="Image" descr="Image"/>
          <p:cNvPicPr>
            <a:picLocks noChangeAspect="1"/>
          </p:cNvPicPr>
          <p:nvPr/>
        </p:nvPicPr>
        <p:blipFill>
          <a:blip r:embed="rId2">
            <a:extLst/>
          </a:blip>
          <a:srcRect l="17190" t="1587" r="20044" b="0"/>
          <a:stretch>
            <a:fillRect/>
          </a:stretch>
        </p:blipFill>
        <p:spPr>
          <a:xfrm>
            <a:off x="544230" y="1336310"/>
            <a:ext cx="3864708" cy="6610787"/>
          </a:xfrm>
          <a:custGeom>
            <a:avLst/>
            <a:gdLst/>
            <a:ahLst/>
            <a:cxnLst>
              <a:cxn ang="0">
                <a:pos x="wd2" y="hd2"/>
              </a:cxn>
              <a:cxn ang="5400000">
                <a:pos x="wd2" y="hd2"/>
              </a:cxn>
              <a:cxn ang="10800000">
                <a:pos x="wd2" y="hd2"/>
              </a:cxn>
              <a:cxn ang="16200000">
                <a:pos x="wd2" y="hd2"/>
              </a:cxn>
            </a:cxnLst>
            <a:rect l="0" t="0" r="r" b="b"/>
            <a:pathLst>
              <a:path w="21411" h="21593" fill="norm" stroke="1" extrusionOk="0">
                <a:moveTo>
                  <a:pt x="7442" y="0"/>
                </a:moveTo>
                <a:cubicBezTo>
                  <a:pt x="6907" y="3"/>
                  <a:pt x="6330" y="38"/>
                  <a:pt x="5705" y="104"/>
                </a:cubicBezTo>
                <a:cubicBezTo>
                  <a:pt x="4981" y="180"/>
                  <a:pt x="4614" y="264"/>
                  <a:pt x="4111" y="468"/>
                </a:cubicBezTo>
                <a:cubicBezTo>
                  <a:pt x="2997" y="920"/>
                  <a:pt x="2675" y="1188"/>
                  <a:pt x="1439" y="2685"/>
                </a:cubicBezTo>
                <a:cubicBezTo>
                  <a:pt x="1167" y="3014"/>
                  <a:pt x="800" y="3395"/>
                  <a:pt x="624" y="3531"/>
                </a:cubicBezTo>
                <a:cubicBezTo>
                  <a:pt x="447" y="3668"/>
                  <a:pt x="314" y="3787"/>
                  <a:pt x="331" y="3797"/>
                </a:cubicBezTo>
                <a:cubicBezTo>
                  <a:pt x="349" y="3807"/>
                  <a:pt x="284" y="3909"/>
                  <a:pt x="184" y="4023"/>
                </a:cubicBezTo>
                <a:cubicBezTo>
                  <a:pt x="-118" y="4367"/>
                  <a:pt x="-48" y="4743"/>
                  <a:pt x="391" y="5130"/>
                </a:cubicBezTo>
                <a:cubicBezTo>
                  <a:pt x="738" y="5436"/>
                  <a:pt x="887" y="5497"/>
                  <a:pt x="1789" y="5709"/>
                </a:cubicBezTo>
                <a:cubicBezTo>
                  <a:pt x="2558" y="5890"/>
                  <a:pt x="3021" y="5953"/>
                  <a:pt x="3724" y="5971"/>
                </a:cubicBezTo>
                <a:cubicBezTo>
                  <a:pt x="4964" y="6003"/>
                  <a:pt x="5234" y="6052"/>
                  <a:pt x="5426" y="6278"/>
                </a:cubicBezTo>
                <a:cubicBezTo>
                  <a:pt x="5680" y="6579"/>
                  <a:pt x="5490" y="6728"/>
                  <a:pt x="4348" y="7131"/>
                </a:cubicBezTo>
                <a:cubicBezTo>
                  <a:pt x="3767" y="7337"/>
                  <a:pt x="3066" y="7615"/>
                  <a:pt x="2787" y="7748"/>
                </a:cubicBezTo>
                <a:cubicBezTo>
                  <a:pt x="2259" y="8002"/>
                  <a:pt x="1427" y="8628"/>
                  <a:pt x="1382" y="8809"/>
                </a:cubicBezTo>
                <a:cubicBezTo>
                  <a:pt x="1368" y="8866"/>
                  <a:pt x="1267" y="8954"/>
                  <a:pt x="1156" y="9002"/>
                </a:cubicBezTo>
                <a:cubicBezTo>
                  <a:pt x="968" y="9082"/>
                  <a:pt x="971" y="9090"/>
                  <a:pt x="1189" y="9124"/>
                </a:cubicBezTo>
                <a:cubicBezTo>
                  <a:pt x="1412" y="9158"/>
                  <a:pt x="1414" y="9179"/>
                  <a:pt x="1255" y="9536"/>
                </a:cubicBezTo>
                <a:cubicBezTo>
                  <a:pt x="1095" y="9894"/>
                  <a:pt x="1100" y="9930"/>
                  <a:pt x="1389" y="10337"/>
                </a:cubicBezTo>
                <a:cubicBezTo>
                  <a:pt x="1876" y="11023"/>
                  <a:pt x="2541" y="11744"/>
                  <a:pt x="2776" y="11843"/>
                </a:cubicBezTo>
                <a:cubicBezTo>
                  <a:pt x="2896" y="11894"/>
                  <a:pt x="2994" y="11992"/>
                  <a:pt x="2994" y="12061"/>
                </a:cubicBezTo>
                <a:cubicBezTo>
                  <a:pt x="2994" y="12130"/>
                  <a:pt x="3264" y="12452"/>
                  <a:pt x="3594" y="12775"/>
                </a:cubicBezTo>
                <a:cubicBezTo>
                  <a:pt x="3924" y="13099"/>
                  <a:pt x="4306" y="13545"/>
                  <a:pt x="4443" y="13767"/>
                </a:cubicBezTo>
                <a:lnTo>
                  <a:pt x="4691" y="14170"/>
                </a:lnTo>
                <a:lnTo>
                  <a:pt x="4434" y="14479"/>
                </a:lnTo>
                <a:cubicBezTo>
                  <a:pt x="4292" y="14648"/>
                  <a:pt x="4068" y="14902"/>
                  <a:pt x="3937" y="15045"/>
                </a:cubicBezTo>
                <a:cubicBezTo>
                  <a:pt x="3806" y="15188"/>
                  <a:pt x="3667" y="15416"/>
                  <a:pt x="3629" y="15552"/>
                </a:cubicBezTo>
                <a:cubicBezTo>
                  <a:pt x="3573" y="15759"/>
                  <a:pt x="3617" y="15828"/>
                  <a:pt x="3893" y="15979"/>
                </a:cubicBezTo>
                <a:lnTo>
                  <a:pt x="4221" y="16159"/>
                </a:lnTo>
                <a:lnTo>
                  <a:pt x="3794" y="16439"/>
                </a:lnTo>
                <a:cubicBezTo>
                  <a:pt x="3225" y="16810"/>
                  <a:pt x="3040" y="17035"/>
                  <a:pt x="2882" y="17550"/>
                </a:cubicBezTo>
                <a:cubicBezTo>
                  <a:pt x="2765" y="17929"/>
                  <a:pt x="2778" y="18026"/>
                  <a:pt x="2992" y="18363"/>
                </a:cubicBezTo>
                <a:cubicBezTo>
                  <a:pt x="3252" y="18773"/>
                  <a:pt x="3605" y="18970"/>
                  <a:pt x="4469" y="19188"/>
                </a:cubicBezTo>
                <a:cubicBezTo>
                  <a:pt x="5241" y="19383"/>
                  <a:pt x="5388" y="19573"/>
                  <a:pt x="5606" y="20651"/>
                </a:cubicBezTo>
                <a:lnTo>
                  <a:pt x="5797" y="21593"/>
                </a:lnTo>
                <a:lnTo>
                  <a:pt x="10175" y="21593"/>
                </a:lnTo>
                <a:lnTo>
                  <a:pt x="10175" y="21358"/>
                </a:lnTo>
                <a:cubicBezTo>
                  <a:pt x="10175" y="21001"/>
                  <a:pt x="11416" y="19412"/>
                  <a:pt x="11879" y="19177"/>
                </a:cubicBezTo>
                <a:cubicBezTo>
                  <a:pt x="12089" y="19070"/>
                  <a:pt x="12218" y="18982"/>
                  <a:pt x="12169" y="18982"/>
                </a:cubicBezTo>
                <a:cubicBezTo>
                  <a:pt x="12120" y="18982"/>
                  <a:pt x="12136" y="18921"/>
                  <a:pt x="12204" y="18846"/>
                </a:cubicBezTo>
                <a:cubicBezTo>
                  <a:pt x="12280" y="18763"/>
                  <a:pt x="12531" y="18685"/>
                  <a:pt x="12840" y="18650"/>
                </a:cubicBezTo>
                <a:cubicBezTo>
                  <a:pt x="13304" y="18598"/>
                  <a:pt x="13375" y="18560"/>
                  <a:pt x="13671" y="18206"/>
                </a:cubicBezTo>
                <a:cubicBezTo>
                  <a:pt x="14134" y="17652"/>
                  <a:pt x="14275" y="17307"/>
                  <a:pt x="14185" y="16959"/>
                </a:cubicBezTo>
                <a:cubicBezTo>
                  <a:pt x="14121" y="16704"/>
                  <a:pt x="13954" y="16555"/>
                  <a:pt x="13161" y="16050"/>
                </a:cubicBezTo>
                <a:cubicBezTo>
                  <a:pt x="12638" y="15717"/>
                  <a:pt x="12211" y="15417"/>
                  <a:pt x="12211" y="15382"/>
                </a:cubicBezTo>
                <a:cubicBezTo>
                  <a:pt x="12211" y="15348"/>
                  <a:pt x="12346" y="15263"/>
                  <a:pt x="12514" y="15193"/>
                </a:cubicBezTo>
                <a:cubicBezTo>
                  <a:pt x="13376" y="14837"/>
                  <a:pt x="13528" y="14738"/>
                  <a:pt x="13528" y="14509"/>
                </a:cubicBezTo>
                <a:cubicBezTo>
                  <a:pt x="13528" y="14203"/>
                  <a:pt x="13600" y="14175"/>
                  <a:pt x="14062" y="14305"/>
                </a:cubicBezTo>
                <a:cubicBezTo>
                  <a:pt x="14423" y="14406"/>
                  <a:pt x="14502" y="14405"/>
                  <a:pt x="15010" y="14291"/>
                </a:cubicBezTo>
                <a:cubicBezTo>
                  <a:pt x="15314" y="14222"/>
                  <a:pt x="15562" y="14139"/>
                  <a:pt x="15562" y="14105"/>
                </a:cubicBezTo>
                <a:cubicBezTo>
                  <a:pt x="15562" y="14072"/>
                  <a:pt x="15828" y="13873"/>
                  <a:pt x="16153" y="13661"/>
                </a:cubicBezTo>
                <a:cubicBezTo>
                  <a:pt x="16944" y="13146"/>
                  <a:pt x="17065" y="13027"/>
                  <a:pt x="17345" y="12497"/>
                </a:cubicBezTo>
                <a:cubicBezTo>
                  <a:pt x="17583" y="12046"/>
                  <a:pt x="17582" y="12041"/>
                  <a:pt x="17349" y="11635"/>
                </a:cubicBezTo>
                <a:cubicBezTo>
                  <a:pt x="17221" y="11410"/>
                  <a:pt x="17116" y="11168"/>
                  <a:pt x="17116" y="11097"/>
                </a:cubicBezTo>
                <a:cubicBezTo>
                  <a:pt x="17116" y="11026"/>
                  <a:pt x="17050" y="10929"/>
                  <a:pt x="16971" y="10883"/>
                </a:cubicBezTo>
                <a:cubicBezTo>
                  <a:pt x="16664" y="10702"/>
                  <a:pt x="17097" y="10623"/>
                  <a:pt x="18585" y="10587"/>
                </a:cubicBezTo>
                <a:cubicBezTo>
                  <a:pt x="20018" y="10553"/>
                  <a:pt x="20042" y="10549"/>
                  <a:pt x="20111" y="10376"/>
                </a:cubicBezTo>
                <a:cubicBezTo>
                  <a:pt x="20161" y="10250"/>
                  <a:pt x="20281" y="10189"/>
                  <a:pt x="20535" y="10163"/>
                </a:cubicBezTo>
                <a:cubicBezTo>
                  <a:pt x="20781" y="10138"/>
                  <a:pt x="20897" y="10082"/>
                  <a:pt x="20922" y="9977"/>
                </a:cubicBezTo>
                <a:cubicBezTo>
                  <a:pt x="20942" y="9894"/>
                  <a:pt x="21067" y="9770"/>
                  <a:pt x="21195" y="9702"/>
                </a:cubicBezTo>
                <a:cubicBezTo>
                  <a:pt x="21343" y="9623"/>
                  <a:pt x="21415" y="9564"/>
                  <a:pt x="21411" y="9501"/>
                </a:cubicBezTo>
                <a:cubicBezTo>
                  <a:pt x="21408" y="9438"/>
                  <a:pt x="21326" y="9369"/>
                  <a:pt x="21166" y="9269"/>
                </a:cubicBezTo>
                <a:cubicBezTo>
                  <a:pt x="20924" y="9117"/>
                  <a:pt x="20922" y="9099"/>
                  <a:pt x="21109" y="8977"/>
                </a:cubicBezTo>
                <a:cubicBezTo>
                  <a:pt x="21328" y="8835"/>
                  <a:pt x="21363" y="8632"/>
                  <a:pt x="21197" y="8477"/>
                </a:cubicBezTo>
                <a:cubicBezTo>
                  <a:pt x="21127" y="8412"/>
                  <a:pt x="21153" y="8318"/>
                  <a:pt x="21272" y="8211"/>
                </a:cubicBezTo>
                <a:cubicBezTo>
                  <a:pt x="21482" y="8022"/>
                  <a:pt x="21364" y="7994"/>
                  <a:pt x="21054" y="8159"/>
                </a:cubicBezTo>
                <a:cubicBezTo>
                  <a:pt x="20699" y="8349"/>
                  <a:pt x="20605" y="8221"/>
                  <a:pt x="20779" y="7783"/>
                </a:cubicBezTo>
                <a:cubicBezTo>
                  <a:pt x="20997" y="7239"/>
                  <a:pt x="20990" y="6922"/>
                  <a:pt x="20751" y="6766"/>
                </a:cubicBezTo>
                <a:cubicBezTo>
                  <a:pt x="20642" y="6695"/>
                  <a:pt x="20513" y="6636"/>
                  <a:pt x="20469" y="6636"/>
                </a:cubicBezTo>
                <a:cubicBezTo>
                  <a:pt x="20425" y="6636"/>
                  <a:pt x="20322" y="6946"/>
                  <a:pt x="20236" y="7324"/>
                </a:cubicBezTo>
                <a:cubicBezTo>
                  <a:pt x="20150" y="7703"/>
                  <a:pt x="20024" y="8052"/>
                  <a:pt x="19959" y="8101"/>
                </a:cubicBezTo>
                <a:cubicBezTo>
                  <a:pt x="19894" y="8149"/>
                  <a:pt x="19701" y="8189"/>
                  <a:pt x="19528" y="8189"/>
                </a:cubicBezTo>
                <a:cubicBezTo>
                  <a:pt x="19355" y="8189"/>
                  <a:pt x="19051" y="8252"/>
                  <a:pt x="18853" y="8329"/>
                </a:cubicBezTo>
                <a:cubicBezTo>
                  <a:pt x="18656" y="8406"/>
                  <a:pt x="18411" y="8470"/>
                  <a:pt x="18310" y="8470"/>
                </a:cubicBezTo>
                <a:cubicBezTo>
                  <a:pt x="18209" y="8471"/>
                  <a:pt x="17781" y="8605"/>
                  <a:pt x="17360" y="8770"/>
                </a:cubicBezTo>
                <a:cubicBezTo>
                  <a:pt x="16746" y="9011"/>
                  <a:pt x="16511" y="9160"/>
                  <a:pt x="16162" y="9528"/>
                </a:cubicBezTo>
                <a:cubicBezTo>
                  <a:pt x="15787" y="9924"/>
                  <a:pt x="15685" y="9985"/>
                  <a:pt x="15423" y="9966"/>
                </a:cubicBezTo>
                <a:cubicBezTo>
                  <a:pt x="15084" y="9943"/>
                  <a:pt x="14869" y="10063"/>
                  <a:pt x="14742" y="10345"/>
                </a:cubicBezTo>
                <a:cubicBezTo>
                  <a:pt x="14660" y="10525"/>
                  <a:pt x="14620" y="10533"/>
                  <a:pt x="13891" y="10533"/>
                </a:cubicBezTo>
                <a:cubicBezTo>
                  <a:pt x="13214" y="10533"/>
                  <a:pt x="13112" y="10515"/>
                  <a:pt x="13027" y="10380"/>
                </a:cubicBezTo>
                <a:cubicBezTo>
                  <a:pt x="12945" y="10249"/>
                  <a:pt x="12992" y="10212"/>
                  <a:pt x="13343" y="10126"/>
                </a:cubicBezTo>
                <a:cubicBezTo>
                  <a:pt x="13570" y="10070"/>
                  <a:pt x="13968" y="9896"/>
                  <a:pt x="14229" y="9741"/>
                </a:cubicBezTo>
                <a:cubicBezTo>
                  <a:pt x="14490" y="9585"/>
                  <a:pt x="14797" y="9458"/>
                  <a:pt x="14913" y="9458"/>
                </a:cubicBezTo>
                <a:cubicBezTo>
                  <a:pt x="15179" y="9458"/>
                  <a:pt x="16160" y="9183"/>
                  <a:pt x="16160" y="9108"/>
                </a:cubicBezTo>
                <a:cubicBezTo>
                  <a:pt x="16160" y="9078"/>
                  <a:pt x="16085" y="9016"/>
                  <a:pt x="15993" y="8971"/>
                </a:cubicBezTo>
                <a:cubicBezTo>
                  <a:pt x="15863" y="8907"/>
                  <a:pt x="15850" y="8831"/>
                  <a:pt x="15938" y="8643"/>
                </a:cubicBezTo>
                <a:cubicBezTo>
                  <a:pt x="16001" y="8508"/>
                  <a:pt x="16015" y="8363"/>
                  <a:pt x="15971" y="8320"/>
                </a:cubicBezTo>
                <a:cubicBezTo>
                  <a:pt x="15926" y="8277"/>
                  <a:pt x="15590" y="8165"/>
                  <a:pt x="15225" y="8070"/>
                </a:cubicBezTo>
                <a:lnTo>
                  <a:pt x="14566" y="7897"/>
                </a:lnTo>
                <a:lnTo>
                  <a:pt x="15210" y="7514"/>
                </a:lnTo>
                <a:cubicBezTo>
                  <a:pt x="15564" y="7303"/>
                  <a:pt x="15913" y="7130"/>
                  <a:pt x="15988" y="7130"/>
                </a:cubicBezTo>
                <a:cubicBezTo>
                  <a:pt x="16213" y="7130"/>
                  <a:pt x="16758" y="6847"/>
                  <a:pt x="16758" y="6729"/>
                </a:cubicBezTo>
                <a:cubicBezTo>
                  <a:pt x="16758" y="6603"/>
                  <a:pt x="16473" y="6631"/>
                  <a:pt x="15443" y="6859"/>
                </a:cubicBezTo>
                <a:cubicBezTo>
                  <a:pt x="14597" y="7047"/>
                  <a:pt x="14669" y="7021"/>
                  <a:pt x="13616" y="7541"/>
                </a:cubicBezTo>
                <a:cubicBezTo>
                  <a:pt x="12861" y="7913"/>
                  <a:pt x="12690" y="8035"/>
                  <a:pt x="12580" y="8293"/>
                </a:cubicBezTo>
                <a:cubicBezTo>
                  <a:pt x="12333" y="8873"/>
                  <a:pt x="12224" y="8990"/>
                  <a:pt x="12026" y="8893"/>
                </a:cubicBezTo>
                <a:cubicBezTo>
                  <a:pt x="11910" y="8836"/>
                  <a:pt x="11850" y="8678"/>
                  <a:pt x="11850" y="8433"/>
                </a:cubicBezTo>
                <a:cubicBezTo>
                  <a:pt x="11850" y="8226"/>
                  <a:pt x="11799" y="7974"/>
                  <a:pt x="11734" y="7873"/>
                </a:cubicBezTo>
                <a:cubicBezTo>
                  <a:pt x="11641" y="7729"/>
                  <a:pt x="11651" y="7682"/>
                  <a:pt x="11793" y="7650"/>
                </a:cubicBezTo>
                <a:cubicBezTo>
                  <a:pt x="11933" y="7618"/>
                  <a:pt x="11864" y="7537"/>
                  <a:pt x="11483" y="7293"/>
                </a:cubicBezTo>
                <a:cubicBezTo>
                  <a:pt x="11207" y="7117"/>
                  <a:pt x="11022" y="6937"/>
                  <a:pt x="11059" y="6881"/>
                </a:cubicBezTo>
                <a:cubicBezTo>
                  <a:pt x="11094" y="6827"/>
                  <a:pt x="11070" y="6764"/>
                  <a:pt x="11008" y="6741"/>
                </a:cubicBezTo>
                <a:cubicBezTo>
                  <a:pt x="10941" y="6717"/>
                  <a:pt x="10942" y="6652"/>
                  <a:pt x="11006" y="6580"/>
                </a:cubicBezTo>
                <a:cubicBezTo>
                  <a:pt x="11065" y="6514"/>
                  <a:pt x="11203" y="6308"/>
                  <a:pt x="11314" y="6123"/>
                </a:cubicBezTo>
                <a:cubicBezTo>
                  <a:pt x="11560" y="5710"/>
                  <a:pt x="12029" y="5366"/>
                  <a:pt x="12347" y="5366"/>
                </a:cubicBezTo>
                <a:cubicBezTo>
                  <a:pt x="12915" y="5366"/>
                  <a:pt x="13249" y="5090"/>
                  <a:pt x="12917" y="4894"/>
                </a:cubicBezTo>
                <a:cubicBezTo>
                  <a:pt x="12820" y="4836"/>
                  <a:pt x="12860" y="4791"/>
                  <a:pt x="13066" y="4724"/>
                </a:cubicBezTo>
                <a:cubicBezTo>
                  <a:pt x="13221" y="4674"/>
                  <a:pt x="13415" y="4630"/>
                  <a:pt x="13497" y="4628"/>
                </a:cubicBezTo>
                <a:cubicBezTo>
                  <a:pt x="13695" y="4624"/>
                  <a:pt x="14366" y="4249"/>
                  <a:pt x="14366" y="4142"/>
                </a:cubicBezTo>
                <a:cubicBezTo>
                  <a:pt x="14366" y="4096"/>
                  <a:pt x="14073" y="3810"/>
                  <a:pt x="13715" y="3507"/>
                </a:cubicBezTo>
                <a:cubicBezTo>
                  <a:pt x="13050" y="2944"/>
                  <a:pt x="12690" y="2455"/>
                  <a:pt x="12690" y="2118"/>
                </a:cubicBezTo>
                <a:cubicBezTo>
                  <a:pt x="12690" y="1907"/>
                  <a:pt x="12133" y="1435"/>
                  <a:pt x="11206" y="861"/>
                </a:cubicBezTo>
                <a:cubicBezTo>
                  <a:pt x="10260" y="275"/>
                  <a:pt x="9045" y="-7"/>
                  <a:pt x="7442" y="0"/>
                </a:cubicBezTo>
                <a:close/>
              </a:path>
            </a:pathLst>
          </a:cu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Let’s Begin …"/>
          <p:cNvSpPr txBox="1"/>
          <p:nvPr>
            <p:ph type="title"/>
          </p:nvPr>
        </p:nvSpPr>
        <p:spPr>
          <a:prstGeom prst="rect">
            <a:avLst/>
          </a:prstGeom>
        </p:spPr>
        <p:txBody>
          <a:bodyPr/>
          <a:lstStyle>
            <a:lvl1pPr>
              <a:defRPr sz="9900"/>
            </a:lvl1pPr>
          </a:lstStyle>
          <a:p>
            <a:pPr/>
            <a:r>
              <a:t>Let’s Begin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You are away at your dream college.  It is your junior year and life couldn’t be better."/>
          <p:cNvSpPr txBox="1"/>
          <p:nvPr>
            <p:ph type="title"/>
          </p:nvPr>
        </p:nvSpPr>
        <p:spPr>
          <a:prstGeom prst="rect">
            <a:avLst/>
          </a:prstGeom>
        </p:spPr>
        <p:txBody>
          <a:bodyPr/>
          <a:lstStyle>
            <a:lvl1pPr defTabSz="514094">
              <a:defRPr sz="5600">
                <a:effectLst>
                  <a:outerShdw sx="100000" sy="100000" kx="0" ky="0" algn="b" rotWithShape="0" blurRad="50800" dist="22352" dir="5400000">
                    <a:srgbClr val="000000"/>
                  </a:outerShdw>
                </a:effectLst>
              </a:defRPr>
            </a:lvl1pPr>
          </a:lstStyle>
          <a:p>
            <a:pPr/>
            <a:r>
              <a:t>You are away at your dream college.  It is your junior year and life couldn’t be better.</a:t>
            </a:r>
          </a:p>
        </p:txBody>
      </p:sp>
      <p:pic>
        <p:nvPicPr>
          <p:cNvPr id="146" name="Image" descr="Image"/>
          <p:cNvPicPr>
            <a:picLocks noChangeAspect="1"/>
          </p:cNvPicPr>
          <p:nvPr/>
        </p:nvPicPr>
        <p:blipFill>
          <a:blip r:embed="rId2">
            <a:extLst/>
          </a:blip>
          <a:stretch>
            <a:fillRect/>
          </a:stretch>
        </p:blipFill>
        <p:spPr>
          <a:xfrm>
            <a:off x="569511" y="590163"/>
            <a:ext cx="11865777" cy="7886178"/>
          </a:xfrm>
          <a:prstGeom prst="rect">
            <a:avLst/>
          </a:prstGeom>
          <a:ln w="127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46"/>
                                        </p:tgtEl>
                                        <p:attrNameLst>
                                          <p:attrName>style.visibility</p:attrName>
                                        </p:attrNameLst>
                                      </p:cBhvr>
                                      <p:to>
                                        <p:strVal val="visible"/>
                                      </p:to>
                                    </p:set>
                                    <p:animEffect filter="dissolve" transition="in">
                                      <p:cBhvr>
                                        <p:cTn id="7" dur="2750"/>
                                        <p:tgtEl>
                                          <p:spTgt spid="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6" grpId="1"/>
    </p:bldLst>
  </p:timing>
</p:sld>
</file>

<file path=ppt/theme/theme1.xml><?xml version="1.0" encoding="utf-8"?>
<a:theme xmlns:a="http://schemas.openxmlformats.org/drawingml/2006/main" xmlns:r="http://schemas.openxmlformats.org/officeDocument/2006/relationships" name="New_Template2">
  <a:themeElements>
    <a:clrScheme name="New_Template2">
      <a:dk1>
        <a:srgbClr val="EBEBEB"/>
      </a:dk1>
      <a:lt1>
        <a:srgbClr val="C000EB"/>
      </a:lt1>
      <a:dk2>
        <a:srgbClr val="A7A7A7"/>
      </a:dk2>
      <a:lt2>
        <a:srgbClr val="535353"/>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a:ea typeface="Helvetica"/>
        <a:cs typeface="Helvetica"/>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BEBEB"/>
        </a:solidFill>
        <a:ln w="25400" cap="flat">
          <a:solidFill>
            <a:schemeClr val="accent1"/>
          </a:solidFill>
          <a:prstDash val="solid"/>
          <a:round/>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A7A7A7"/>
      </a:dk2>
      <a:lt2>
        <a:srgbClr val="535353"/>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a:ea typeface="Helvetica"/>
        <a:cs typeface="Helvetica"/>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BEBEB"/>
        </a:solidFill>
        <a:ln w="25400" cap="flat">
          <a:solidFill>
            <a:schemeClr val="accent1"/>
          </a:solidFill>
          <a:prstDash val="solid"/>
          <a:round/>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C000EB"/>
            </a:solidFill>
            <a:effectLst>
              <a:outerShdw sx="100000" sy="100000" kx="0" ky="0" algn="b" rotWithShape="0" blurRad="50800" dist="25400" dir="5400000">
                <a:srgbClr val="000000"/>
              </a:outerShdw>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