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.com/academy/lesson/what-is-surrealism-definition-artists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Surrealism in art and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Mekari</a:t>
            </a:r>
            <a:r>
              <a:rPr lang="en-US" dirty="0" smtClean="0"/>
              <a:t> </a:t>
            </a:r>
            <a:r>
              <a:rPr lang="en-US" dirty="0" smtClean="0"/>
              <a:t>2018-19</a:t>
            </a:r>
          </a:p>
          <a:p>
            <a:r>
              <a:rPr lang="en-US" sz="1300" dirty="0">
                <a:hlinkClick r:id="rId2"/>
              </a:rPr>
              <a:t>https://study.com/academy/lesson/what-is-surrealism-definition-artists.html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2209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588397"/>
            <a:ext cx="10490200" cy="4009003"/>
          </a:xfrm>
        </p:spPr>
        <p:txBody>
          <a:bodyPr>
            <a:normAutofit fontScale="92500"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What is Surrealism?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An artistic attempt to bridge together reality and the imagination.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Tries to overcome the contradictions of the conscious and unconscious.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Creates unreal or bizarre stories full of juxtaposition.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Stretch boundaries, free the mind and make the readers and viewers think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801831" y="1773142"/>
            <a:ext cx="10490200" cy="40090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Effects of War:</a:t>
            </a:r>
          </a:p>
          <a:p>
            <a:r>
              <a:rPr lang="en-US" sz="2400" dirty="0" smtClean="0"/>
              <a:t>Art had become controlled by politics.</a:t>
            </a:r>
          </a:p>
          <a:p>
            <a:r>
              <a:rPr lang="en-US" sz="2400" dirty="0" smtClean="0"/>
              <a:t>Propaganda maintained order and kept social revolution at bay.</a:t>
            </a:r>
          </a:p>
          <a:p>
            <a:r>
              <a:rPr lang="en-US" sz="2400" dirty="0" smtClean="0"/>
              <a:t>Surrealists wanted to break free from the constraints being imposed on art.</a:t>
            </a:r>
          </a:p>
          <a:p>
            <a:r>
              <a:rPr lang="en-US" sz="2400" dirty="0" smtClean="0"/>
              <a:t>Surrealism sought to free people spiritually and psychologically.</a:t>
            </a:r>
          </a:p>
          <a:p>
            <a:r>
              <a:rPr lang="en-US" sz="2400" dirty="0" smtClean="0"/>
              <a:t>Artists and writers wanted to undo the damage done by WWI.</a:t>
            </a:r>
          </a:p>
          <a:p>
            <a:r>
              <a:rPr lang="en-US" sz="2400" dirty="0" smtClean="0"/>
              <a:t>Many moved to America with the rise of </a:t>
            </a:r>
            <a:r>
              <a:rPr lang="en-US" sz="2400" dirty="0" err="1" smtClean="0"/>
              <a:t>Facism</a:t>
            </a:r>
            <a:r>
              <a:rPr lang="en-US" sz="2400" dirty="0" smtClean="0"/>
              <a:t> and Nazism, because surrealists became a target.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76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485030"/>
            <a:ext cx="10490200" cy="441297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500" dirty="0" smtClean="0">
                <a:solidFill>
                  <a:schemeClr val="tx1"/>
                </a:solidFill>
              </a:rPr>
              <a:t>Effects on Literature: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Meant to be strange and shocking.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Pushes the envelope.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Forces people out of their comfort zone.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Uses contrasting images and ideas.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Expands readers reality, or what was thought to be reality.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Free association.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Reveal subconscious meaning through images and metaphors.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Steer readers away from societal influences.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Dreamlike and fantastic elements that often defy logic.</a:t>
            </a: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Abstract ideas and nonlinear timelines.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106</TotalTime>
  <Words>205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Surrealism in art and literature</vt:lpstr>
      <vt:lpstr>PowerPoint Presentation</vt:lpstr>
      <vt:lpstr>PowerPoint Presentation</vt:lpstr>
      <vt:lpstr>PowerPoint Presentation</vt:lpstr>
    </vt:vector>
  </TitlesOfParts>
  <Company>CVUSD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Surrealism in art and literature</dc:title>
  <dc:creator>Mekari, Seana M</dc:creator>
  <cp:lastModifiedBy>Mekari, Seana M</cp:lastModifiedBy>
  <cp:revision>4</cp:revision>
  <dcterms:created xsi:type="dcterms:W3CDTF">2019-05-08T15:30:53Z</dcterms:created>
  <dcterms:modified xsi:type="dcterms:W3CDTF">2019-05-08T18:28:59Z</dcterms:modified>
</cp:coreProperties>
</file>