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4" r:id="rId6"/>
    <p:sldId id="267" r:id="rId7"/>
    <p:sldId id="270" r:id="rId8"/>
    <p:sldId id="268" r:id="rId9"/>
    <p:sldId id="271" r:id="rId10"/>
    <p:sldId id="272" r:id="rId11"/>
    <p:sldId id="258" r:id="rId12"/>
    <p:sldId id="259" r:id="rId13"/>
    <p:sldId id="260" r:id="rId14"/>
    <p:sldId id="263" r:id="rId15"/>
    <p:sldId id="269" r:id="rId16"/>
    <p:sldId id="266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7554-3DF6-45B6-87CB-9BF4577653C8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CFF7-E994-480F-A5EB-098D92AFAB1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7554-3DF6-45B6-87CB-9BF4577653C8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CFF7-E994-480F-A5EB-098D92AFAB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7554-3DF6-45B6-87CB-9BF4577653C8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CFF7-E994-480F-A5EB-098D92AFAB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7554-3DF6-45B6-87CB-9BF4577653C8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CFF7-E994-480F-A5EB-098D92AFAB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7554-3DF6-45B6-87CB-9BF4577653C8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CFF7-E994-480F-A5EB-098D92AFAB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7554-3DF6-45B6-87CB-9BF4577653C8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CFF7-E994-480F-A5EB-098D92AFAB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7554-3DF6-45B6-87CB-9BF4577653C8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CFF7-E994-480F-A5EB-098D92AFAB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7554-3DF6-45B6-87CB-9BF4577653C8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CFF7-E994-480F-A5EB-098D92AFAB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7554-3DF6-45B6-87CB-9BF4577653C8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CFF7-E994-480F-A5EB-098D92AFAB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7554-3DF6-45B6-87CB-9BF4577653C8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CFF7-E994-480F-A5EB-098D92AFAB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7554-3DF6-45B6-87CB-9BF4577653C8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CFF7-E994-480F-A5EB-098D92AFAB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9077554-3DF6-45B6-87CB-9BF4577653C8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818CFF7-E994-480F-A5EB-098D92AFAB1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2743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Please choose one of the following pictures (or look one up on your own) and write creative excerpt.  Write at least 3 paragraphs and keep in mind the modernist influence of both realism and naturalism.  Utilize creative, stylistic devices to accomplish your vision.  Try focusing on character, perspective, setting, or conflict.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Modern art</a:t>
            </a:r>
            <a:br>
              <a:rPr lang="en-US" dirty="0" smtClean="0"/>
            </a:br>
            <a:r>
              <a:rPr lang="en-US" sz="2400" dirty="0" smtClean="0"/>
              <a:t>Focus:  Salvador Dali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752600"/>
            <a:ext cx="1222430" cy="16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8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Paranoiac visage</a:t>
            </a:r>
            <a:br>
              <a:rPr lang="en-US" dirty="0" smtClean="0"/>
            </a:br>
            <a:r>
              <a:rPr lang="en-US" dirty="0" smtClean="0"/>
              <a:t>DALI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50381" y="850020"/>
            <a:ext cx="4824239" cy="6324600"/>
          </a:xfrm>
        </p:spPr>
      </p:pic>
    </p:spTree>
    <p:extLst>
      <p:ext uri="{BB962C8B-B14F-4D97-AF65-F5344CB8AC3E}">
        <p14:creationId xmlns:p14="http://schemas.microsoft.com/office/powerpoint/2010/main" val="281243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Sustained Comedy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Hartley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447800"/>
            <a:ext cx="3341914" cy="4240054"/>
          </a:xfrm>
        </p:spPr>
      </p:pic>
    </p:spTree>
    <p:extLst>
      <p:ext uri="{BB962C8B-B14F-4D97-AF65-F5344CB8AC3E}">
        <p14:creationId xmlns:p14="http://schemas.microsoft.com/office/powerpoint/2010/main" val="207377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Not to be reproduced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Magritte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478" y="1600200"/>
            <a:ext cx="3211043" cy="4114800"/>
          </a:xfrm>
        </p:spPr>
      </p:pic>
    </p:spTree>
    <p:extLst>
      <p:ext uri="{BB962C8B-B14F-4D97-AF65-F5344CB8AC3E}">
        <p14:creationId xmlns:p14="http://schemas.microsoft.com/office/powerpoint/2010/main" val="9889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Le Demoiselle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Picasso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44" y="1600200"/>
            <a:ext cx="3867912" cy="4114800"/>
          </a:xfrm>
        </p:spPr>
      </p:pic>
    </p:spTree>
    <p:extLst>
      <p:ext uri="{BB962C8B-B14F-4D97-AF65-F5344CB8AC3E}">
        <p14:creationId xmlns:p14="http://schemas.microsoft.com/office/powerpoint/2010/main" val="132021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Composition #10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Mondrian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371600"/>
            <a:ext cx="3657600" cy="4059936"/>
          </a:xfrm>
        </p:spPr>
      </p:pic>
    </p:spTree>
    <p:extLst>
      <p:ext uri="{BB962C8B-B14F-4D97-AF65-F5344CB8AC3E}">
        <p14:creationId xmlns:p14="http://schemas.microsoft.com/office/powerpoint/2010/main" val="18031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The fireside angel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ernst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953" y="1600200"/>
            <a:ext cx="5582093" cy="4114800"/>
          </a:xfrm>
        </p:spPr>
      </p:pic>
    </p:spTree>
    <p:extLst>
      <p:ext uri="{BB962C8B-B14F-4D97-AF65-F5344CB8AC3E}">
        <p14:creationId xmlns:p14="http://schemas.microsoft.com/office/powerpoint/2010/main" val="200467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Weeping woman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picasso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600200"/>
            <a:ext cx="3248025" cy="3977173"/>
          </a:xfrm>
        </p:spPr>
      </p:pic>
    </p:spTree>
    <p:extLst>
      <p:ext uri="{BB962C8B-B14F-4D97-AF65-F5344CB8AC3E}">
        <p14:creationId xmlns:p14="http://schemas.microsoft.com/office/powerpoint/2010/main" val="265933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Flamenco dancer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093" y="1600200"/>
            <a:ext cx="3075813" cy="4114800"/>
          </a:xfrm>
        </p:spPr>
      </p:pic>
    </p:spTree>
    <p:extLst>
      <p:ext uri="{BB962C8B-B14F-4D97-AF65-F5344CB8AC3E}">
        <p14:creationId xmlns:p14="http://schemas.microsoft.com/office/powerpoint/2010/main" val="330914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Premonition of the civil war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Dali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295699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Le Rose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Dali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524000"/>
            <a:ext cx="3495675" cy="4157477"/>
          </a:xfrm>
        </p:spPr>
      </p:pic>
    </p:spTree>
    <p:extLst>
      <p:ext uri="{BB962C8B-B14F-4D97-AF65-F5344CB8AC3E}">
        <p14:creationId xmlns:p14="http://schemas.microsoft.com/office/powerpoint/2010/main" val="87430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Metamorphosis of Narcissus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dali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795462"/>
            <a:ext cx="5715000" cy="3724275"/>
          </a:xfrm>
        </p:spPr>
      </p:pic>
    </p:spTree>
    <p:extLst>
      <p:ext uri="{BB962C8B-B14F-4D97-AF65-F5344CB8AC3E}">
        <p14:creationId xmlns:p14="http://schemas.microsoft.com/office/powerpoint/2010/main" val="405387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Archeological reminiscence </a:t>
            </a:r>
            <a:r>
              <a:rPr lang="en-US" dirty="0" smtClean="0"/>
              <a:t>…</a:t>
            </a:r>
            <a:br>
              <a:rPr lang="en-US" dirty="0" smtClean="0"/>
            </a:br>
            <a:r>
              <a:rPr lang="en-US" dirty="0" err="1" smtClean="0"/>
              <a:t>dali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862" y="1600200"/>
            <a:ext cx="3076276" cy="4114800"/>
          </a:xfrm>
        </p:spPr>
      </p:pic>
    </p:spTree>
    <p:extLst>
      <p:ext uri="{BB962C8B-B14F-4D97-AF65-F5344CB8AC3E}">
        <p14:creationId xmlns:p14="http://schemas.microsoft.com/office/powerpoint/2010/main" val="99079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Burning giraffe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dali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76400"/>
            <a:ext cx="5347368" cy="3810000"/>
          </a:xfrm>
        </p:spPr>
      </p:pic>
    </p:spTree>
    <p:extLst>
      <p:ext uri="{BB962C8B-B14F-4D97-AF65-F5344CB8AC3E}">
        <p14:creationId xmlns:p14="http://schemas.microsoft.com/office/powerpoint/2010/main" val="425898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4665"/>
            <a:ext cx="7924800" cy="832686"/>
          </a:xfrm>
        </p:spPr>
        <p:txBody>
          <a:bodyPr/>
          <a:lstStyle/>
          <a:p>
            <a:r>
              <a:rPr lang="en-US" dirty="0" smtClean="0"/>
              <a:t>DALI</a:t>
            </a:r>
            <a:br>
              <a:rPr lang="en-US" dirty="0" smtClean="0"/>
            </a:br>
            <a:r>
              <a:rPr lang="en-US" sz="1600" dirty="0" smtClean="0"/>
              <a:t>Burning Giraffe (woman with drawers)</a:t>
            </a:r>
            <a:endParaRPr lang="en-US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905" y="828021"/>
            <a:ext cx="4540190" cy="6028424"/>
          </a:xfrm>
        </p:spPr>
      </p:pic>
    </p:spTree>
    <p:extLst>
      <p:ext uri="{BB962C8B-B14F-4D97-AF65-F5344CB8AC3E}">
        <p14:creationId xmlns:p14="http://schemas.microsoft.com/office/powerpoint/2010/main" val="221003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Elephants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dali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392" y="1600200"/>
            <a:ext cx="5727215" cy="4114800"/>
          </a:xfrm>
        </p:spPr>
      </p:pic>
    </p:spTree>
    <p:extLst>
      <p:ext uri="{BB962C8B-B14F-4D97-AF65-F5344CB8AC3E}">
        <p14:creationId xmlns:p14="http://schemas.microsoft.com/office/powerpoint/2010/main" val="109617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924800" cy="1143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Ship</a:t>
            </a:r>
            <a:br>
              <a:rPr lang="en-US" dirty="0" smtClean="0"/>
            </a:br>
            <a:r>
              <a:rPr lang="en-US" dirty="0" err="1" smtClean="0"/>
              <a:t>dALI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160" y="152400"/>
            <a:ext cx="4805679" cy="6335280"/>
          </a:xfrm>
        </p:spPr>
      </p:pic>
    </p:spTree>
    <p:extLst>
      <p:ext uri="{BB962C8B-B14F-4D97-AF65-F5344CB8AC3E}">
        <p14:creationId xmlns:p14="http://schemas.microsoft.com/office/powerpoint/2010/main" val="358397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654</TotalTime>
  <Words>98</Words>
  <Application>Microsoft Office PowerPoint</Application>
  <PresentationFormat>On-screen Show (4:3)</PresentationFormat>
  <Paragraphs>18</Paragraphs>
  <Slides>17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Arial Narrow</vt:lpstr>
      <vt:lpstr>Horizon</vt:lpstr>
      <vt:lpstr>Modern art Focus:  Salvador Dali </vt:lpstr>
      <vt:lpstr>Premonition of the civil war Dali</vt:lpstr>
      <vt:lpstr>Le Rose Dali</vt:lpstr>
      <vt:lpstr>Metamorphosis of Narcissus dali</vt:lpstr>
      <vt:lpstr>Archeological reminiscence … dali</vt:lpstr>
      <vt:lpstr>Burning giraffe dali</vt:lpstr>
      <vt:lpstr>DALI Burning Giraffe (woman with drawers)</vt:lpstr>
      <vt:lpstr>Elephants dali</vt:lpstr>
      <vt:lpstr> The Ship dALI</vt:lpstr>
      <vt:lpstr> Paranoiac visage DALI</vt:lpstr>
      <vt:lpstr>Sustained Comedy Hartley</vt:lpstr>
      <vt:lpstr>Not to be reproduced Magritte</vt:lpstr>
      <vt:lpstr>Le Demoiselle Picasso</vt:lpstr>
      <vt:lpstr>Composition #10 Mondrian</vt:lpstr>
      <vt:lpstr>The fireside angel ernst</vt:lpstr>
      <vt:lpstr>Weeping woman picasso</vt:lpstr>
      <vt:lpstr>Flamenco dancer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art</dc:title>
  <dc:creator>Mekari, Seana</dc:creator>
  <cp:lastModifiedBy>Mekari, Seana M</cp:lastModifiedBy>
  <cp:revision>14</cp:revision>
  <dcterms:created xsi:type="dcterms:W3CDTF">2012-03-12T16:57:10Z</dcterms:created>
  <dcterms:modified xsi:type="dcterms:W3CDTF">2017-12-15T18:13:44Z</dcterms:modified>
</cp:coreProperties>
</file>